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995B"/>
    <a:srgbClr val="D76F41"/>
    <a:srgbClr val="CB5D2B"/>
    <a:srgbClr val="74320A"/>
    <a:srgbClr val="FBCBAC"/>
    <a:srgbClr val="FD6101"/>
    <a:srgbClr val="FEAF7E"/>
    <a:srgbClr val="FE9A5C"/>
    <a:srgbClr val="C04901"/>
    <a:srgbClr val="552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1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259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AA50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CF-4D0B-BC9F-4D6F99848397}"/>
              </c:ext>
            </c:extLst>
          </c:dPt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Sheet1!$A$2:$A$16</c:f>
              <c:strCache>
                <c:ptCount val="1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3.5</c:v>
                </c:pt>
                <c:pt idx="9">
                  <c:v>4.5</c:v>
                </c:pt>
                <c:pt idx="10">
                  <c:v>2.4</c:v>
                </c:pt>
                <c:pt idx="11">
                  <c:v>4.4000000000000004</c:v>
                </c:pt>
                <c:pt idx="12">
                  <c:v>1.8</c:v>
                </c:pt>
                <c:pt idx="13">
                  <c:v>2.8</c:v>
                </c:pt>
                <c:pt idx="1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F-4D0B-BC9F-4D6F99848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25"/>
        <c:axId val="1776990416"/>
        <c:axId val="1776993328"/>
      </c:barChart>
      <c:catAx>
        <c:axId val="17769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1776993328"/>
        <c:crosses val="autoZero"/>
        <c:auto val="1"/>
        <c:lblAlgn val="ctr"/>
        <c:lblOffset val="100"/>
        <c:noMultiLvlLbl val="0"/>
      </c:catAx>
      <c:valAx>
        <c:axId val="1776993328"/>
        <c:scaling>
          <c:orientation val="minMax"/>
          <c:max val="4.5"/>
          <c:min val="-0.5"/>
        </c:scaling>
        <c:delete val="1"/>
        <c:axPos val="l"/>
        <c:numFmt formatCode="General" sourceLinked="1"/>
        <c:majorTickMark val="out"/>
        <c:minorTickMark val="none"/>
        <c:tickLblPos val="nextTo"/>
        <c:crossAx val="1776990416"/>
        <c:crosses val="autoZero"/>
        <c:crossBetween val="between"/>
        <c:majorUnit val="1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  <a:latin typeface="思源黑体 CN Light" panose="020B0300000000000000" pitchFamily="34" charset="-122"/>
          <a:ea typeface="思源黑体 CN Light" panose="020B0300000000000000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490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DF-4BC6-80DE-77730E15D28D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DF-4BC6-80DE-77730E15D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4230671"/>
        <c:axId val="624220271"/>
      </c:barChart>
      <c:catAx>
        <c:axId val="62423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20271"/>
        <c:crosses val="autoZero"/>
        <c:auto val="1"/>
        <c:lblAlgn val="ctr"/>
        <c:lblOffset val="100"/>
        <c:noMultiLvlLbl val="0"/>
      </c:catAx>
      <c:valAx>
        <c:axId val="624220271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  <a:alpha val="51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3067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5875" cap="rnd">
              <a:solidFill>
                <a:srgbClr val="FBCBAC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FBCBAC">
                    <a:alpha val="45000"/>
                  </a:srgb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E70-4142-923D-21FB208426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5875" cap="rnd">
              <a:solidFill>
                <a:srgbClr val="552507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74320A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E70-4142-923D-21FB208426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5875" cap="rnd">
              <a:solidFill>
                <a:srgbClr val="D7995B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D7995B">
                    <a:alpha val="80000"/>
                  </a:srgb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E70-4142-923D-21FB20842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2041840"/>
        <c:axId val="1552038096"/>
      </c:lineChart>
      <c:catAx>
        <c:axId val="155204184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2038096"/>
        <c:crosses val="autoZero"/>
        <c:auto val="1"/>
        <c:lblAlgn val="ctr"/>
        <c:lblOffset val="100"/>
        <c:noMultiLvlLbl val="0"/>
      </c:catAx>
      <c:valAx>
        <c:axId val="155203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204184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1"/>
          <a:stretch/>
        </p:blipFill>
        <p:spPr>
          <a:xfrm>
            <a:off x="0" y="0"/>
            <a:ext cx="12192000" cy="500742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78000"/>
            <a:ext cx="12192000" cy="4680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0" y="-57150"/>
            <a:ext cx="12192000" cy="370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 b="9721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000000">
                  <a:alpha val="55000"/>
                </a:srgbClr>
              </a:gs>
              <a:gs pos="0">
                <a:schemeClr val="tx1">
                  <a:alpha val="9000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microsoft.com/office/2007/relationships/hdphoto" Target="../media/hdphoto2.wdp"/><Relationship Id="rId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439888" y="1735931"/>
            <a:ext cx="5312226" cy="3094849"/>
            <a:chOff x="3439888" y="1735931"/>
            <a:chExt cx="5312226" cy="309484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8" y="1736940"/>
              <a:ext cx="5312226" cy="30938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59506" y="1842981"/>
              <a:ext cx="4072990" cy="267906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0800000" flipH="1">
              <a:off x="6663866" y="1735931"/>
              <a:ext cx="1577640" cy="2693486"/>
            </a:xfrm>
            <a:custGeom>
              <a:avLst/>
              <a:gdLst>
                <a:gd name="connsiteX0" fmla="*/ 0 w 1183463"/>
                <a:gd name="connsiteY0" fmla="*/ 1030102 h 1030102"/>
                <a:gd name="connsiteX1" fmla="*/ 1084807 w 1183463"/>
                <a:gd name="connsiteY1" fmla="*/ 1030102 h 1030102"/>
                <a:gd name="connsiteX2" fmla="*/ 1117848 w 1183463"/>
                <a:gd name="connsiteY2" fmla="*/ 1017928 h 1030102"/>
                <a:gd name="connsiteX3" fmla="*/ 1174201 w 1183463"/>
                <a:gd name="connsiteY3" fmla="*/ 957910 h 1030102"/>
                <a:gd name="connsiteX4" fmla="*/ 1183463 w 1183463"/>
                <a:gd name="connsiteY4" fmla="*/ 927386 h 1030102"/>
                <a:gd name="connsiteX5" fmla="*/ 1183463 w 1183463"/>
                <a:gd name="connsiteY5" fmla="*/ 0 h 1030102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570267"/>
                <a:gd name="connsiteY0" fmla="*/ 2228750 h 2228750"/>
                <a:gd name="connsiteX1" fmla="*/ 1471611 w 1570267"/>
                <a:gd name="connsiteY1" fmla="*/ 2228750 h 2228750"/>
                <a:gd name="connsiteX2" fmla="*/ 1504652 w 1570267"/>
                <a:gd name="connsiteY2" fmla="*/ 2216576 h 2228750"/>
                <a:gd name="connsiteX3" fmla="*/ 1561005 w 1570267"/>
                <a:gd name="connsiteY3" fmla="*/ 2156558 h 2228750"/>
                <a:gd name="connsiteX4" fmla="*/ 1570267 w 1570267"/>
                <a:gd name="connsiteY4" fmla="*/ 2126034 h 2228750"/>
                <a:gd name="connsiteX5" fmla="*/ 1562683 w 1570267"/>
                <a:gd name="connsiteY5" fmla="*/ 0 h 2228750"/>
                <a:gd name="connsiteX6" fmla="*/ 0 w 1570267"/>
                <a:gd name="connsiteY6" fmla="*/ 2228750 h 2228750"/>
                <a:gd name="connsiteX0" fmla="*/ 0 w 1570267"/>
                <a:gd name="connsiteY0" fmla="*/ 2432294 h 2432294"/>
                <a:gd name="connsiteX1" fmla="*/ 1471611 w 1570267"/>
                <a:gd name="connsiteY1" fmla="*/ 2432294 h 2432294"/>
                <a:gd name="connsiteX2" fmla="*/ 1504652 w 1570267"/>
                <a:gd name="connsiteY2" fmla="*/ 2420120 h 2432294"/>
                <a:gd name="connsiteX3" fmla="*/ 1561005 w 1570267"/>
                <a:gd name="connsiteY3" fmla="*/ 2360102 h 2432294"/>
                <a:gd name="connsiteX4" fmla="*/ 1570267 w 1570267"/>
                <a:gd name="connsiteY4" fmla="*/ 2329578 h 2432294"/>
                <a:gd name="connsiteX5" fmla="*/ 1570267 w 1570267"/>
                <a:gd name="connsiteY5" fmla="*/ 0 h 2432294"/>
                <a:gd name="connsiteX6" fmla="*/ 0 w 1570267"/>
                <a:gd name="connsiteY6" fmla="*/ 2432294 h 2432294"/>
                <a:gd name="connsiteX0" fmla="*/ 0 w 1570267"/>
                <a:gd name="connsiteY0" fmla="*/ 2664736 h 2664736"/>
                <a:gd name="connsiteX1" fmla="*/ 1471611 w 1570267"/>
                <a:gd name="connsiteY1" fmla="*/ 2664736 h 2664736"/>
                <a:gd name="connsiteX2" fmla="*/ 1504652 w 1570267"/>
                <a:gd name="connsiteY2" fmla="*/ 2652562 h 2664736"/>
                <a:gd name="connsiteX3" fmla="*/ 1561005 w 1570267"/>
                <a:gd name="connsiteY3" fmla="*/ 2592544 h 2664736"/>
                <a:gd name="connsiteX4" fmla="*/ 1570267 w 1570267"/>
                <a:gd name="connsiteY4" fmla="*/ 2562020 h 2664736"/>
                <a:gd name="connsiteX5" fmla="*/ 1570267 w 1570267"/>
                <a:gd name="connsiteY5" fmla="*/ 0 h 2664736"/>
                <a:gd name="connsiteX6" fmla="*/ 0 w 1570267"/>
                <a:gd name="connsiteY6" fmla="*/ 2664736 h 26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7" h="2664736">
                  <a:moveTo>
                    <a:pt x="0" y="2664736"/>
                  </a:moveTo>
                  <a:lnTo>
                    <a:pt x="1471611" y="2664736"/>
                  </a:lnTo>
                  <a:lnTo>
                    <a:pt x="1504652" y="2652562"/>
                  </a:lnTo>
                  <a:cubicBezTo>
                    <a:pt x="1531791" y="2638012"/>
                    <a:pt x="1549553" y="2618006"/>
                    <a:pt x="1561005" y="2592544"/>
                  </a:cubicBezTo>
                  <a:lnTo>
                    <a:pt x="1570267" y="2562020"/>
                  </a:lnTo>
                  <a:lnTo>
                    <a:pt x="1570267" y="0"/>
                  </a:lnTo>
                  <a:lnTo>
                    <a:pt x="0" y="26647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79410" y="224971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07709" y="2254554"/>
            <a:ext cx="468000" cy="468000"/>
            <a:chOff x="8860973" y="2394860"/>
            <a:chExt cx="468000" cy="468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679410" y="2554513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07709" y="3572525"/>
            <a:ext cx="468000" cy="468000"/>
            <a:chOff x="8846457" y="3545114"/>
            <a:chExt cx="468000" cy="46800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68121" y="360316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68121" y="3907967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79450" y="4963886"/>
            <a:ext cx="1083310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77585" y="2220687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500" y="2630714"/>
            <a:ext cx="182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77584" y="5667830"/>
            <a:ext cx="1340095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498" y="6034315"/>
            <a:ext cx="11557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0380" y="2673000"/>
            <a:ext cx="1852187" cy="756000"/>
            <a:chOff x="3040380" y="2673000"/>
            <a:chExt cx="1852187" cy="756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136567" y="2673000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18623" y="2855056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40380" y="3051000"/>
              <a:ext cx="144272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>
              <a:spLocks noChangeAspect="1"/>
            </p:cNvSpPr>
            <p:nvPr/>
          </p:nvSpPr>
          <p:spPr>
            <a:xfrm flipV="1">
              <a:off x="4478567" y="3015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28900" y="271780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92300" y="3061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2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10" grpId="0" animBg="1"/>
      <p:bldP spid="33" grpId="0"/>
      <p:bldP spid="35" grpId="0" animBg="1"/>
      <p:bldP spid="3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277927" y="885373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5818" y="1310569"/>
            <a:ext cx="8548914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2286" y="1872462"/>
            <a:ext cx="677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303540534"/>
              </p:ext>
            </p:extLst>
          </p:nvPr>
        </p:nvGraphicFramePr>
        <p:xfrm>
          <a:off x="297543" y="3257550"/>
          <a:ext cx="11596914" cy="419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66061" y="3601247"/>
            <a:ext cx="1125987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Graphic spid="9" grpId="0" uiExpand="1">
        <p:bldSub>
          <a:bldChart bld="series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7757887" y="-7757884"/>
            <a:ext cx="711200" cy="162269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26686"/>
              </p:ext>
            </p:extLst>
          </p:nvPr>
        </p:nvGraphicFramePr>
        <p:xfrm>
          <a:off x="0" y="2801256"/>
          <a:ext cx="12192000" cy="40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54978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79416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6806001"/>
                    </a:ext>
                  </a:extLst>
                </a:gridCol>
              </a:tblGrid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1191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TWO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b="0" dirty="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9101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30%</a:t>
                      </a:r>
                      <a:endParaRPr kumimoji="0" lang="zh-CN" alt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22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47649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FIVE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4596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SIX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2006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101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SEVEN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2007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7179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EIGHT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2008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4822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2451097"/>
            <a:ext cx="1219200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419224" y="2888441"/>
            <a:ext cx="343902" cy="3913854"/>
            <a:chOff x="5419224" y="2888441"/>
            <a:chExt cx="343902" cy="39138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399253"/>
              <a:ext cx="343902" cy="338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910065"/>
              <a:ext cx="343902" cy="3381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931689"/>
              <a:ext cx="343902" cy="3381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442501"/>
              <a:ext cx="343902" cy="3381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420877"/>
              <a:ext cx="343902" cy="3381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953313"/>
              <a:ext cx="343902" cy="33816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6464127"/>
              <a:ext cx="343902" cy="338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2888441"/>
              <a:ext cx="343902" cy="33816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28600" y="1238250"/>
            <a:ext cx="23050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53</a:t>
            </a:r>
            <a:endParaRPr lang="zh-CN" altLang="en-US" sz="6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2850" y="1727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547350" y="642256"/>
            <a:ext cx="1352550" cy="36739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C4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100" dirty="0" smtClean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为了人民币</a:t>
            </a:r>
            <a:endParaRPr lang="zh-CN" altLang="en-US" sz="1200" spc="1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9200" y="1060450"/>
            <a:ext cx="6934200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75000"/>
                  <a:lumOff val="2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1550" y="1593850"/>
            <a:ext cx="718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2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89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0405436" y="994818"/>
            <a:ext cx="1419544" cy="1371800"/>
            <a:chOff x="10405436" y="994818"/>
            <a:chExt cx="1419544" cy="1371800"/>
          </a:xfrm>
        </p:grpSpPr>
        <p:sp>
          <p:nvSpPr>
            <p:cNvPr id="2" name="椭圆 1"/>
            <p:cNvSpPr/>
            <p:nvPr/>
          </p:nvSpPr>
          <p:spPr>
            <a:xfrm>
              <a:off x="10453180" y="994818"/>
              <a:ext cx="1371800" cy="13718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0405436" y="1201953"/>
              <a:ext cx="310584" cy="310584"/>
              <a:chOff x="1451783" y="1190526"/>
              <a:chExt cx="768549" cy="76854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51783" y="1190526"/>
                <a:ext cx="768549" cy="768549"/>
              </a:xfrm>
              <a:prstGeom prst="ellipse">
                <a:avLst/>
              </a:prstGeom>
              <a:solidFill>
                <a:srgbClr val="9E4A0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314" y="1328057"/>
                <a:ext cx="493484" cy="493484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0" y="264013"/>
            <a:ext cx="1727200" cy="383347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blipFill dpi="0" rotWithShape="1">
            <a:blip r:embed="rId5"/>
            <a:srcRect/>
            <a:tile tx="0" ty="635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gradFill>
            <a:gsLst>
              <a:gs pos="4500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3196" y="16753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3196" y="19588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6217" y="1715443"/>
            <a:ext cx="178198" cy="258340"/>
            <a:chOff x="4659104" y="4636784"/>
            <a:chExt cx="178198" cy="258340"/>
          </a:xfrm>
        </p:grpSpPr>
        <p:sp>
          <p:nvSpPr>
            <p:cNvPr id="14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103196" y="1731868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69375" y="267635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69375" y="2974801"/>
            <a:ext cx="2498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92396" y="2716461"/>
            <a:ext cx="178198" cy="258340"/>
            <a:chOff x="4659104" y="4636784"/>
            <a:chExt cx="178198" cy="258340"/>
          </a:xfrm>
        </p:grpSpPr>
        <p:sp>
          <p:nvSpPr>
            <p:cNvPr id="2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969375" y="273288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10903" y="371968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0903" y="4017016"/>
            <a:ext cx="24474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633924" y="3759791"/>
            <a:ext cx="178198" cy="258340"/>
            <a:chOff x="4659104" y="4636784"/>
            <a:chExt cx="178198" cy="258340"/>
          </a:xfrm>
        </p:grpSpPr>
        <p:sp>
          <p:nvSpPr>
            <p:cNvPr id="33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7010903" y="377621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951447" y="136915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39120" y="1644435"/>
            <a:ext cx="356200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4415" y="366079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330" y="4070821"/>
            <a:ext cx="216554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7330" y="6211908"/>
            <a:ext cx="9667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7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56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4" grpId="0"/>
      <p:bldP spid="25" grpId="0"/>
      <p:bldP spid="30" grpId="0"/>
      <p:bldP spid="31" grpId="0"/>
      <p:bldP spid="37" grpId="0"/>
      <p:bldP spid="38" grpId="0"/>
      <p:bldP spid="39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8647" y="622497"/>
            <a:ext cx="1375200" cy="192258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8404035" y="870093"/>
            <a:ext cx="3573195" cy="307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39391" y="4303544"/>
            <a:ext cx="8190000" cy="19319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5039" y="2626753"/>
            <a:ext cx="2469600" cy="156678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88171" y="622497"/>
            <a:ext cx="3575537" cy="192258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94243" y="2626363"/>
            <a:ext cx="2467705" cy="1566788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5015" y="3982822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3314" y="3987662"/>
            <a:ext cx="468000" cy="468000"/>
            <a:chOff x="8860973" y="2394860"/>
            <a:chExt cx="468000" cy="46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865015" y="4287621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3314" y="5305633"/>
            <a:ext cx="468000" cy="468000"/>
            <a:chOff x="8846457" y="3545114"/>
            <a:chExt cx="468000" cy="468000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853726" y="533627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3726" y="5641075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2554" y="145591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5469" y="1865941"/>
            <a:ext cx="2207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2" y="653600"/>
            <a:ext cx="1573301" cy="3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1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0" grpId="0" animBg="1"/>
      <p:bldP spid="13" grpId="0" animBg="1"/>
      <p:bldP spid="9" grpId="0"/>
      <p:bldP spid="15" grpId="0"/>
      <p:bldP spid="19" grpId="0"/>
      <p:bldP spid="20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135" b="3902"/>
          <a:stretch/>
        </p:blipFill>
        <p:spPr>
          <a:xfrm>
            <a:off x="3159150" y="1249841"/>
            <a:ext cx="5387950" cy="40188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62300" y="768350"/>
            <a:ext cx="3543300" cy="53721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>
            <a:off x="4838697" y="1117599"/>
            <a:ext cx="3707493" cy="48514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5181600" y="1327150"/>
            <a:ext cx="1828800" cy="63119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308587" y="1676470"/>
            <a:ext cx="3286200" cy="3287128"/>
            <a:chOff x="4022087" y="1389888"/>
            <a:chExt cx="3859200" cy="3860292"/>
          </a:xfrm>
        </p:grpSpPr>
        <p:sp>
          <p:nvSpPr>
            <p:cNvPr id="9" name="任意多边形 8"/>
            <p:cNvSpPr>
              <a:spLocks noChangeAspect="1"/>
            </p:cNvSpPr>
            <p:nvPr/>
          </p:nvSpPr>
          <p:spPr>
            <a:xfrm>
              <a:off x="4022087" y="1389888"/>
              <a:ext cx="3859200" cy="3860292"/>
            </a:xfrm>
            <a:custGeom>
              <a:avLst/>
              <a:gdLst>
                <a:gd name="connsiteX0" fmla="*/ 2194920 w 3933372"/>
                <a:gd name="connsiteY0" fmla="*/ 0 h 3919074"/>
                <a:gd name="connsiteX1" fmla="*/ 2363042 w 3933372"/>
                <a:gd name="connsiteY1" fmla="*/ 25658 h 3919074"/>
                <a:gd name="connsiteX2" fmla="*/ 3933372 w 3933372"/>
                <a:gd name="connsiteY2" fmla="*/ 1952388 h 3919074"/>
                <a:gd name="connsiteX3" fmla="*/ 1966686 w 3933372"/>
                <a:gd name="connsiteY3" fmla="*/ 3919074 h 3919074"/>
                <a:gd name="connsiteX4" fmla="*/ 0 w 3933372"/>
                <a:gd name="connsiteY4" fmla="*/ 1952388 h 3919074"/>
                <a:gd name="connsiteX5" fmla="*/ 1570330 w 3933372"/>
                <a:gd name="connsiteY5" fmla="*/ 25658 h 3919074"/>
                <a:gd name="connsiteX6" fmla="*/ 1716398 w 3933372"/>
                <a:gd name="connsiteY6" fmla="*/ 3366 h 3919074"/>
                <a:gd name="connsiteX7" fmla="*/ 1697265 w 3933372"/>
                <a:gd name="connsiteY7" fmla="*/ 18247 h 3919074"/>
                <a:gd name="connsiteX8" fmla="*/ 1687740 w 3933372"/>
                <a:gd name="connsiteY8" fmla="*/ 39678 h 3919074"/>
                <a:gd name="connsiteX9" fmla="*/ 1685359 w 3933372"/>
                <a:gd name="connsiteY9" fmla="*/ 46822 h 3919074"/>
                <a:gd name="connsiteX10" fmla="*/ 1675834 w 3933372"/>
                <a:gd name="connsiteY10" fmla="*/ 56347 h 3919074"/>
                <a:gd name="connsiteX11" fmla="*/ 1680596 w 3933372"/>
                <a:gd name="connsiteY11" fmla="*/ 75397 h 3919074"/>
                <a:gd name="connsiteX12" fmla="*/ 1671071 w 3933372"/>
                <a:gd name="connsiteY12" fmla="*/ 84922 h 3919074"/>
                <a:gd name="connsiteX13" fmla="*/ 1652021 w 3933372"/>
                <a:gd name="connsiteY13" fmla="*/ 87303 h 3919074"/>
                <a:gd name="connsiteX14" fmla="*/ 1652021 w 3933372"/>
                <a:gd name="connsiteY14" fmla="*/ 99209 h 3919074"/>
                <a:gd name="connsiteX15" fmla="*/ 1654403 w 3933372"/>
                <a:gd name="connsiteY15" fmla="*/ 118259 h 3919074"/>
                <a:gd name="connsiteX16" fmla="*/ 1642496 w 3933372"/>
                <a:gd name="connsiteY16" fmla="*/ 130166 h 3919074"/>
                <a:gd name="connsiteX17" fmla="*/ 1623446 w 3933372"/>
                <a:gd name="connsiteY17" fmla="*/ 130166 h 3919074"/>
                <a:gd name="connsiteX18" fmla="*/ 1618684 w 3933372"/>
                <a:gd name="connsiteY18" fmla="*/ 149216 h 3919074"/>
                <a:gd name="connsiteX19" fmla="*/ 1618684 w 3933372"/>
                <a:gd name="connsiteY19" fmla="*/ 168266 h 3919074"/>
                <a:gd name="connsiteX20" fmla="*/ 1618684 w 3933372"/>
                <a:gd name="connsiteY20" fmla="*/ 182553 h 3919074"/>
                <a:gd name="connsiteX21" fmla="*/ 1609159 w 3933372"/>
                <a:gd name="connsiteY21" fmla="*/ 187316 h 3919074"/>
                <a:gd name="connsiteX22" fmla="*/ 1625828 w 3933372"/>
                <a:gd name="connsiteY22" fmla="*/ 192078 h 3919074"/>
                <a:gd name="connsiteX23" fmla="*/ 1614887 w 3933372"/>
                <a:gd name="connsiteY23" fmla="*/ 197549 h 3919074"/>
                <a:gd name="connsiteX24" fmla="*/ 1605971 w 3933372"/>
                <a:gd name="connsiteY24" fmla="*/ 198909 h 3919074"/>
                <a:gd name="connsiteX25" fmla="*/ 176844 w 3933372"/>
                <a:gd name="connsiteY25" fmla="*/ 1952388 h 3919074"/>
                <a:gd name="connsiteX26" fmla="*/ 1966686 w 3933372"/>
                <a:gd name="connsiteY26" fmla="*/ 3742230 h 3919074"/>
                <a:gd name="connsiteX27" fmla="*/ 3756528 w 3933372"/>
                <a:gd name="connsiteY27" fmla="*/ 1952388 h 3919074"/>
                <a:gd name="connsiteX28" fmla="*/ 2498930 w 3933372"/>
                <a:gd name="connsiteY28" fmla="*/ 243014 h 3919074"/>
                <a:gd name="connsiteX29" fmla="*/ 2419134 w 3933372"/>
                <a:gd name="connsiteY29" fmla="*/ 222496 h 3919074"/>
                <a:gd name="connsiteX30" fmla="*/ 2426942 w 3933372"/>
                <a:gd name="connsiteY30" fmla="*/ 210479 h 3919074"/>
                <a:gd name="connsiteX31" fmla="*/ 2428309 w 3933372"/>
                <a:gd name="connsiteY31" fmla="*/ 199222 h 3919074"/>
                <a:gd name="connsiteX32" fmla="*/ 2368778 w 3933372"/>
                <a:gd name="connsiteY32" fmla="*/ 146834 h 3919074"/>
                <a:gd name="connsiteX33" fmla="*/ 2328296 w 3933372"/>
                <a:gd name="connsiteY33" fmla="*/ 137309 h 3919074"/>
                <a:gd name="connsiteX34" fmla="*/ 2318771 w 3933372"/>
                <a:gd name="connsiteY34" fmla="*/ 101591 h 3919074"/>
                <a:gd name="connsiteX35" fmla="*/ 2280671 w 3933372"/>
                <a:gd name="connsiteY35" fmla="*/ 87303 h 3919074"/>
                <a:gd name="connsiteX36" fmla="*/ 2225903 w 3933372"/>
                <a:gd name="connsiteY36" fmla="*/ 39678 h 3919074"/>
                <a:gd name="connsiteX37" fmla="*/ 2190184 w 3933372"/>
                <a:gd name="connsiteY37" fmla="*/ 1578 h 391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33372" h="3919074">
                  <a:moveTo>
                    <a:pt x="2194920" y="0"/>
                  </a:moveTo>
                  <a:lnTo>
                    <a:pt x="2363042" y="25658"/>
                  </a:lnTo>
                  <a:cubicBezTo>
                    <a:pt x="3259228" y="209044"/>
                    <a:pt x="3933372" y="1001989"/>
                    <a:pt x="3933372" y="1952388"/>
                  </a:cubicBezTo>
                  <a:cubicBezTo>
                    <a:pt x="3933372" y="3038559"/>
                    <a:pt x="3052857" y="3919074"/>
                    <a:pt x="1966686" y="3919074"/>
                  </a:cubicBezTo>
                  <a:cubicBezTo>
                    <a:pt x="880515" y="3919074"/>
                    <a:pt x="0" y="3038559"/>
                    <a:pt x="0" y="1952388"/>
                  </a:cubicBezTo>
                  <a:cubicBezTo>
                    <a:pt x="0" y="1001989"/>
                    <a:pt x="674145" y="209044"/>
                    <a:pt x="1570330" y="25658"/>
                  </a:cubicBezTo>
                  <a:lnTo>
                    <a:pt x="1716398" y="3366"/>
                  </a:lnTo>
                  <a:lnTo>
                    <a:pt x="1697265" y="18247"/>
                  </a:lnTo>
                  <a:lnTo>
                    <a:pt x="1687740" y="39678"/>
                  </a:lnTo>
                  <a:lnTo>
                    <a:pt x="1685359" y="46822"/>
                  </a:lnTo>
                  <a:lnTo>
                    <a:pt x="1675834" y="56347"/>
                  </a:lnTo>
                  <a:lnTo>
                    <a:pt x="1680596" y="75397"/>
                  </a:lnTo>
                  <a:lnTo>
                    <a:pt x="1671071" y="84922"/>
                  </a:lnTo>
                  <a:lnTo>
                    <a:pt x="1652021" y="87303"/>
                  </a:lnTo>
                  <a:lnTo>
                    <a:pt x="1652021" y="99209"/>
                  </a:lnTo>
                  <a:lnTo>
                    <a:pt x="1654403" y="118259"/>
                  </a:lnTo>
                  <a:lnTo>
                    <a:pt x="1642496" y="130166"/>
                  </a:lnTo>
                  <a:lnTo>
                    <a:pt x="1623446" y="130166"/>
                  </a:lnTo>
                  <a:lnTo>
                    <a:pt x="1618684" y="149216"/>
                  </a:lnTo>
                  <a:lnTo>
                    <a:pt x="1618684" y="168266"/>
                  </a:lnTo>
                  <a:lnTo>
                    <a:pt x="1618684" y="182553"/>
                  </a:lnTo>
                  <a:lnTo>
                    <a:pt x="1609159" y="187316"/>
                  </a:lnTo>
                  <a:lnTo>
                    <a:pt x="1625828" y="192078"/>
                  </a:lnTo>
                  <a:lnTo>
                    <a:pt x="1614887" y="197549"/>
                  </a:lnTo>
                  <a:lnTo>
                    <a:pt x="1605971" y="198909"/>
                  </a:lnTo>
                  <a:cubicBezTo>
                    <a:pt x="790370" y="365806"/>
                    <a:pt x="176844" y="1087449"/>
                    <a:pt x="176844" y="1952388"/>
                  </a:cubicBezTo>
                  <a:cubicBezTo>
                    <a:pt x="176844" y="2940890"/>
                    <a:pt x="978184" y="3742230"/>
                    <a:pt x="1966686" y="3742230"/>
                  </a:cubicBezTo>
                  <a:cubicBezTo>
                    <a:pt x="2955188" y="3742230"/>
                    <a:pt x="3756528" y="2940890"/>
                    <a:pt x="3756528" y="1952388"/>
                  </a:cubicBezTo>
                  <a:cubicBezTo>
                    <a:pt x="3756528" y="1149230"/>
                    <a:pt x="3227519" y="469629"/>
                    <a:pt x="2498930" y="243014"/>
                  </a:cubicBezTo>
                  <a:lnTo>
                    <a:pt x="2419134" y="222496"/>
                  </a:lnTo>
                  <a:lnTo>
                    <a:pt x="2426942" y="210479"/>
                  </a:lnTo>
                  <a:cubicBezTo>
                    <a:pt x="2429662" y="206293"/>
                    <a:pt x="2431249" y="202325"/>
                    <a:pt x="2428309" y="199222"/>
                  </a:cubicBezTo>
                  <a:cubicBezTo>
                    <a:pt x="2392352" y="161280"/>
                    <a:pt x="2385447" y="157153"/>
                    <a:pt x="2368778" y="146834"/>
                  </a:cubicBezTo>
                  <a:cubicBezTo>
                    <a:pt x="2355284" y="143659"/>
                    <a:pt x="2339345" y="145681"/>
                    <a:pt x="2328296" y="137309"/>
                  </a:cubicBezTo>
                  <a:cubicBezTo>
                    <a:pt x="2317356" y="129020"/>
                    <a:pt x="2326709" y="109925"/>
                    <a:pt x="2318771" y="101591"/>
                  </a:cubicBezTo>
                  <a:cubicBezTo>
                    <a:pt x="2306071" y="96828"/>
                    <a:pt x="2289613" y="97502"/>
                    <a:pt x="2280671" y="87303"/>
                  </a:cubicBezTo>
                  <a:cubicBezTo>
                    <a:pt x="2263253" y="67436"/>
                    <a:pt x="2240984" y="53966"/>
                    <a:pt x="2225903" y="39678"/>
                  </a:cubicBezTo>
                  <a:lnTo>
                    <a:pt x="2190184" y="157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75000">
                  <a:schemeClr val="bg1">
                    <a:lumMod val="75000"/>
                  </a:schemeClr>
                </a:gs>
                <a:gs pos="50236">
                  <a:schemeClr val="bg1">
                    <a:lumMod val="95000"/>
                  </a:schemeClr>
                </a:gs>
                <a:gs pos="2500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弧形 6"/>
            <p:cNvSpPr>
              <a:spLocks noChangeAspect="1"/>
            </p:cNvSpPr>
            <p:nvPr/>
          </p:nvSpPr>
          <p:spPr>
            <a:xfrm>
              <a:off x="4070110" y="1438457"/>
              <a:ext cx="3763154" cy="3763154"/>
            </a:xfrm>
            <a:prstGeom prst="arc">
              <a:avLst>
                <a:gd name="adj1" fmla="val 16736779"/>
                <a:gd name="adj2" fmla="val 15680595"/>
              </a:avLst>
            </a:prstGeom>
            <a:ln w="12700">
              <a:gradFill>
                <a:gsLst>
                  <a:gs pos="63000">
                    <a:schemeClr val="bg1"/>
                  </a:gs>
                  <a:gs pos="40000">
                    <a:schemeClr val="bg1">
                      <a:lumMod val="65000"/>
                    </a:schemeClr>
                  </a:gs>
                  <a:gs pos="11000">
                    <a:srgbClr val="EFF5FB"/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>
              <a:spLocks noChangeAspect="1"/>
            </p:cNvSpPr>
            <p:nvPr/>
          </p:nvSpPr>
          <p:spPr>
            <a:xfrm>
              <a:off x="4125173" y="1493520"/>
              <a:ext cx="3653028" cy="3653028"/>
            </a:xfrm>
            <a:prstGeom prst="arc">
              <a:avLst>
                <a:gd name="adj1" fmla="val 16894264"/>
                <a:gd name="adj2" fmla="val 15587566"/>
              </a:avLst>
            </a:prstGeom>
            <a:ln w="12700">
              <a:gradFill>
                <a:gsLst>
                  <a:gs pos="0">
                    <a:schemeClr val="bg1">
                      <a:lumMod val="65000"/>
                    </a:schemeClr>
                  </a:gs>
                  <a:gs pos="85000">
                    <a:schemeClr val="bg1"/>
                  </a:gs>
                  <a:gs pos="60000">
                    <a:schemeClr val="bg1">
                      <a:lumMod val="75000"/>
                    </a:schemeClr>
                  </a:gs>
                  <a:gs pos="36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284" y="340657"/>
            <a:ext cx="1573301" cy="34919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18126" y="2969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1041" y="706992"/>
            <a:ext cx="62117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757714" y="2092428"/>
            <a:ext cx="3020225" cy="756000"/>
            <a:chOff x="2757714" y="2092428"/>
            <a:chExt cx="3020225" cy="756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5021939" y="2092428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203995" y="2274484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2757714" y="2470428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>
              <a:spLocks noChangeAspect="1"/>
            </p:cNvSpPr>
            <p:nvPr/>
          </p:nvSpPr>
          <p:spPr>
            <a:xfrm flipV="1">
              <a:off x="5363939" y="243442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164116" y="2133599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01373" y="2452914"/>
            <a:ext cx="23803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344057" y="3520971"/>
            <a:ext cx="2928254" cy="572058"/>
            <a:chOff x="2344057" y="3520971"/>
            <a:chExt cx="2928254" cy="572058"/>
          </a:xfrm>
        </p:grpSpPr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4700253" y="3520971"/>
              <a:ext cx="572058" cy="572058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838013" y="3658731"/>
              <a:ext cx="296538" cy="29653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344057" y="3807000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>
              <a:spLocks noChangeAspect="1"/>
            </p:cNvSpPr>
            <p:nvPr/>
          </p:nvSpPr>
          <p:spPr>
            <a:xfrm flipV="1">
              <a:off x="4950282" y="3771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127826" y="3470171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" y="3789486"/>
            <a:ext cx="42454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799396" y="18912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99396" y="21747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422417" y="1931343"/>
            <a:ext cx="178198" cy="258340"/>
            <a:chOff x="4659104" y="4636784"/>
            <a:chExt cx="178198" cy="258340"/>
          </a:xfrm>
        </p:grpSpPr>
        <p:sp>
          <p:nvSpPr>
            <p:cNvPr id="41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8799396" y="1947768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799396" y="3335923"/>
            <a:ext cx="23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spc="200" dirty="0" smtClean="0">
                <a:solidFill>
                  <a:srgbClr val="9E514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spc="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8422417" y="3363330"/>
            <a:ext cx="178198" cy="258340"/>
            <a:chOff x="4659104" y="4636784"/>
            <a:chExt cx="178198" cy="258340"/>
          </a:xfrm>
        </p:grpSpPr>
        <p:sp>
          <p:nvSpPr>
            <p:cNvPr id="4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8799396" y="3379755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5466000" y="56182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0910" y="5990192"/>
            <a:ext cx="1125018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05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6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7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6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0" grpId="0"/>
      <p:bldP spid="21" grpId="0"/>
      <p:bldP spid="33" grpId="0"/>
      <p:bldP spid="34" grpId="0"/>
      <p:bldP spid="38" grpId="0"/>
      <p:bldP spid="39" grpId="0"/>
      <p:bldP spid="44" grpId="0"/>
      <p:bldP spid="50" grpId="0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63525" y="1928915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41" y="2950356"/>
            <a:ext cx="4631459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067" y="2341054"/>
            <a:ext cx="5143357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13686" y="-574019"/>
            <a:ext cx="12136252" cy="7157699"/>
            <a:chOff x="5313686" y="-574019"/>
            <a:chExt cx="12136252" cy="7157699"/>
          </a:xfrm>
        </p:grpSpPr>
        <p:grpSp>
          <p:nvGrpSpPr>
            <p:cNvPr id="10" name="组合 9"/>
            <p:cNvGrpSpPr/>
            <p:nvPr/>
          </p:nvGrpSpPr>
          <p:grpSpPr>
            <a:xfrm>
              <a:off x="5313686" y="-574019"/>
              <a:ext cx="12136252" cy="7157699"/>
              <a:chOff x="5313686" y="-574019"/>
              <a:chExt cx="12136252" cy="71576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358495" y="6309359"/>
                <a:ext cx="12046634" cy="274321"/>
              </a:xfrm>
              <a:prstGeom prst="ellipse">
                <a:avLst/>
              </a:prstGeom>
              <a:gradFill>
                <a:gsLst>
                  <a:gs pos="1832">
                    <a:schemeClr val="tx1"/>
                  </a:gs>
                  <a:gs pos="48000">
                    <a:schemeClr val="tx1">
                      <a:alpha val="54000"/>
                    </a:schemeClr>
                  </a:gs>
                  <a:gs pos="58000">
                    <a:schemeClr val="tx1">
                      <a:alpha val="54000"/>
                    </a:schemeClr>
                  </a:gs>
                  <a:gs pos="99634">
                    <a:schemeClr val="tx1">
                      <a:lumMod val="85000"/>
                      <a:lumOff val="1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22"/>
              <a:stretch/>
            </p:blipFill>
            <p:spPr>
              <a:xfrm>
                <a:off x="5313686" y="-574019"/>
                <a:ext cx="12136252" cy="699351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849" y="-76199"/>
              <a:ext cx="7619999" cy="57150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6794500" y="-76200"/>
              <a:ext cx="7620000" cy="57096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8753485" y="2043215"/>
            <a:ext cx="1260000" cy="334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94171" y="2404586"/>
            <a:ext cx="317862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rgbClr val="9C493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473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2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22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0" y="1"/>
            <a:ext cx="12192011" cy="1132114"/>
          </a:xfrm>
          <a:custGeom>
            <a:avLst/>
            <a:gdLst>
              <a:gd name="connsiteX0" fmla="*/ 0 w 12192000"/>
              <a:gd name="connsiteY0" fmla="*/ 1247775 h 2495550"/>
              <a:gd name="connsiteX1" fmla="*/ 6096000 w 12192000"/>
              <a:gd name="connsiteY1" fmla="*/ 0 h 2495550"/>
              <a:gd name="connsiteX2" fmla="*/ 12192000 w 12192000"/>
              <a:gd name="connsiteY2" fmla="*/ 1247775 h 2495550"/>
              <a:gd name="connsiteX3" fmla="*/ 6096000 w 12192000"/>
              <a:gd name="connsiteY3" fmla="*/ 2495550 h 2495550"/>
              <a:gd name="connsiteX4" fmla="*/ 0 w 12192000"/>
              <a:gd name="connsiteY4" fmla="*/ 1247775 h 2495550"/>
              <a:gd name="connsiteX0" fmla="*/ 0 w 12361455"/>
              <a:gd name="connsiteY0" fmla="*/ 155972 h 1403747"/>
              <a:gd name="connsiteX1" fmla="*/ 12192000 w 12361455"/>
              <a:gd name="connsiteY1" fmla="*/ 155972 h 1403747"/>
              <a:gd name="connsiteX2" fmla="*/ 6096000 w 12361455"/>
              <a:gd name="connsiteY2" fmla="*/ 1403747 h 1403747"/>
              <a:gd name="connsiteX3" fmla="*/ 0 w 12361455"/>
              <a:gd name="connsiteY3" fmla="*/ 155972 h 1403747"/>
              <a:gd name="connsiteX0" fmla="*/ 0 w 12361455"/>
              <a:gd name="connsiteY0" fmla="*/ 0 h 1247775"/>
              <a:gd name="connsiteX1" fmla="*/ 12192000 w 12361455"/>
              <a:gd name="connsiteY1" fmla="*/ 0 h 1247775"/>
              <a:gd name="connsiteX2" fmla="*/ 6096000 w 12361455"/>
              <a:gd name="connsiteY2" fmla="*/ 1247775 h 1247775"/>
              <a:gd name="connsiteX3" fmla="*/ 0 w 12361455"/>
              <a:gd name="connsiteY3" fmla="*/ 0 h 1247775"/>
              <a:gd name="connsiteX0" fmla="*/ 0 w 12221851"/>
              <a:gd name="connsiteY0" fmla="*/ 0 h 1247775"/>
              <a:gd name="connsiteX1" fmla="*/ 12192000 w 12221851"/>
              <a:gd name="connsiteY1" fmla="*/ 0 h 1247775"/>
              <a:gd name="connsiteX2" fmla="*/ 6096000 w 12221851"/>
              <a:gd name="connsiteY2" fmla="*/ 1247775 h 1247775"/>
              <a:gd name="connsiteX3" fmla="*/ 0 w 1222185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11" h="1247775">
                <a:moveTo>
                  <a:pt x="0" y="0"/>
                </a:moveTo>
                <a:lnTo>
                  <a:pt x="12192000" y="0"/>
                </a:lnTo>
                <a:cubicBezTo>
                  <a:pt x="12198350" y="684212"/>
                  <a:pt x="9462728" y="1247775"/>
                  <a:pt x="6096000" y="1247775"/>
                </a:cubicBezTo>
                <a:cubicBezTo>
                  <a:pt x="2729272" y="1247775"/>
                  <a:pt x="0" y="689127"/>
                  <a:pt x="0" y="0"/>
                </a:cubicBez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1" y="1711041"/>
            <a:ext cx="6830788" cy="38423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03657" y="2297211"/>
            <a:ext cx="392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72314692"/>
              </p:ext>
            </p:extLst>
          </p:nvPr>
        </p:nvGraphicFramePr>
        <p:xfrm>
          <a:off x="7824193" y="3222171"/>
          <a:ext cx="3584036" cy="2441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圆角矩形 10"/>
          <p:cNvSpPr/>
          <p:nvPr/>
        </p:nvSpPr>
        <p:spPr>
          <a:xfrm>
            <a:off x="7896225" y="194342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C04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 uiExpand="1">
        <p:bldSub>
          <a:bldChart bld="seriesEl"/>
        </p:bldSub>
      </p:bldGraphic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225" y="1029627"/>
            <a:ext cx="12192000" cy="44413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527"/>
          <a:stretch/>
        </p:blipFill>
        <p:spPr>
          <a:xfrm flipH="1">
            <a:off x="-14514" y="-1595107"/>
            <a:ext cx="9826170" cy="8453107"/>
          </a:xfrm>
          <a:prstGeom prst="rect">
            <a:avLst/>
          </a:prstGeom>
          <a:effectLst>
            <a:outerShdw blurRad="203200" dist="101600" algn="l" rotWithShape="0">
              <a:prstClr val="black">
                <a:alpha val="24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-14514" y="5167086"/>
            <a:ext cx="12903200" cy="1690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79" y="278528"/>
            <a:ext cx="1727200" cy="38334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0552297" y="1214305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C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7943" y="1566276"/>
            <a:ext cx="587828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7315" y="4262810"/>
            <a:ext cx="343988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434320" y="2668576"/>
            <a:ext cx="490157" cy="490157"/>
            <a:chOff x="10403840" y="2700517"/>
            <a:chExt cx="490157" cy="490157"/>
          </a:xfrm>
        </p:grpSpPr>
        <p:sp>
          <p:nvSpPr>
            <p:cNvPr id="14" name="矩形 13"/>
            <p:cNvSpPr/>
            <p:nvPr/>
          </p:nvSpPr>
          <p:spPr>
            <a:xfrm>
              <a:off x="10403840" y="2700517"/>
              <a:ext cx="490157" cy="49015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0566263" y="2812132"/>
              <a:ext cx="165311" cy="266927"/>
              <a:chOff x="9594545" y="2590246"/>
              <a:chExt cx="366489" cy="591772"/>
            </a:xfrm>
          </p:grpSpPr>
          <p:sp>
            <p:nvSpPr>
              <p:cNvPr id="16" name="Freeform 486"/>
              <p:cNvSpPr>
                <a:spLocks/>
              </p:cNvSpPr>
              <p:nvPr/>
            </p:nvSpPr>
            <p:spPr bwMode="auto">
              <a:xfrm>
                <a:off x="9635505" y="2631206"/>
                <a:ext cx="285646" cy="347087"/>
              </a:xfrm>
              <a:custGeom>
                <a:avLst/>
                <a:gdLst>
                  <a:gd name="T0" fmla="*/ 112 w 112"/>
                  <a:gd name="T1" fmla="*/ 116 h 136"/>
                  <a:gd name="T2" fmla="*/ 92 w 112"/>
                  <a:gd name="T3" fmla="*/ 136 h 136"/>
                  <a:gd name="T4" fmla="*/ 20 w 112"/>
                  <a:gd name="T5" fmla="*/ 136 h 136"/>
                  <a:gd name="T6" fmla="*/ 0 w 112"/>
                  <a:gd name="T7" fmla="*/ 116 h 136"/>
                  <a:gd name="T8" fmla="*/ 0 w 112"/>
                  <a:gd name="T9" fmla="*/ 0 h 136"/>
                  <a:gd name="T10" fmla="*/ 112 w 112"/>
                  <a:gd name="T11" fmla="*/ 0 h 136"/>
                  <a:gd name="T12" fmla="*/ 112 w 112"/>
                  <a:gd name="T13" fmla="*/ 1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116"/>
                    </a:moveTo>
                    <a:cubicBezTo>
                      <a:pt x="112" y="127"/>
                      <a:pt x="103" y="136"/>
                      <a:pt x="92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9" y="136"/>
                      <a:pt x="0" y="127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112" y="11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487"/>
              <p:cNvSpPr>
                <a:spLocks noChangeShapeType="1"/>
              </p:cNvSpPr>
              <p:nvPr/>
            </p:nvSpPr>
            <p:spPr bwMode="auto">
              <a:xfrm flipH="1">
                <a:off x="9594545" y="2692647"/>
                <a:ext cx="40960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488"/>
              <p:cNvSpPr>
                <a:spLocks noChangeShapeType="1"/>
              </p:cNvSpPr>
              <p:nvPr/>
            </p:nvSpPr>
            <p:spPr bwMode="auto">
              <a:xfrm>
                <a:off x="9921151" y="2692647"/>
                <a:ext cx="39883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Line 489"/>
              <p:cNvSpPr>
                <a:spLocks noChangeShapeType="1"/>
              </p:cNvSpPr>
              <p:nvPr/>
            </p:nvSpPr>
            <p:spPr bwMode="auto">
              <a:xfrm>
                <a:off x="9615025" y="2631206"/>
                <a:ext cx="32660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90"/>
              <p:cNvSpPr>
                <a:spLocks/>
              </p:cNvSpPr>
              <p:nvPr/>
            </p:nvSpPr>
            <p:spPr bwMode="auto">
              <a:xfrm>
                <a:off x="9676466" y="3019253"/>
                <a:ext cx="203725" cy="162765"/>
              </a:xfrm>
              <a:custGeom>
                <a:avLst/>
                <a:gdLst>
                  <a:gd name="T0" fmla="*/ 64 w 80"/>
                  <a:gd name="T1" fmla="*/ 64 h 64"/>
                  <a:gd name="T2" fmla="*/ 80 w 80"/>
                  <a:gd name="T3" fmla="*/ 48 h 64"/>
                  <a:gd name="T4" fmla="*/ 64 w 80"/>
                  <a:gd name="T5" fmla="*/ 12 h 64"/>
                  <a:gd name="T6" fmla="*/ 56 w 80"/>
                  <a:gd name="T7" fmla="*/ 28 h 64"/>
                  <a:gd name="T8" fmla="*/ 40 w 80"/>
                  <a:gd name="T9" fmla="*/ 0 h 64"/>
                  <a:gd name="T10" fmla="*/ 24 w 80"/>
                  <a:gd name="T11" fmla="*/ 28 h 64"/>
                  <a:gd name="T12" fmla="*/ 16 w 80"/>
                  <a:gd name="T13" fmla="*/ 12 h 64"/>
                  <a:gd name="T14" fmla="*/ 0 w 80"/>
                  <a:gd name="T15" fmla="*/ 48 h 64"/>
                  <a:gd name="T16" fmla="*/ 16 w 80"/>
                  <a:gd name="T17" fmla="*/ 64 h 64"/>
                  <a:gd name="T18" fmla="*/ 64 w 80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64">
                    <a:moveTo>
                      <a:pt x="64" y="64"/>
                    </a:moveTo>
                    <a:cubicBezTo>
                      <a:pt x="72" y="64"/>
                      <a:pt x="80" y="56"/>
                      <a:pt x="80" y="48"/>
                    </a:cubicBezTo>
                    <a:cubicBezTo>
                      <a:pt x="80" y="40"/>
                      <a:pt x="64" y="12"/>
                      <a:pt x="64" y="12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0" y="40"/>
                      <a:pt x="0" y="48"/>
                    </a:cubicBezTo>
                    <a:cubicBezTo>
                      <a:pt x="0" y="56"/>
                      <a:pt x="8" y="64"/>
                      <a:pt x="16" y="64"/>
                    </a:cubicBezTo>
                    <a:lnTo>
                      <a:pt x="64" y="64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91"/>
              <p:cNvSpPr>
                <a:spLocks/>
              </p:cNvSpPr>
              <p:nvPr/>
            </p:nvSpPr>
            <p:spPr bwMode="auto">
              <a:xfrm>
                <a:off x="9736827" y="2590246"/>
                <a:ext cx="81921" cy="40960"/>
              </a:xfrm>
              <a:custGeom>
                <a:avLst/>
                <a:gdLst>
                  <a:gd name="T0" fmla="*/ 0 w 32"/>
                  <a:gd name="T1" fmla="*/ 16 h 16"/>
                  <a:gd name="T2" fmla="*/ 16 w 32"/>
                  <a:gd name="T3" fmla="*/ 0 h 16"/>
                  <a:gd name="T4" fmla="*/ 32 w 3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059332" y="2443655"/>
            <a:ext cx="713758" cy="713758"/>
            <a:chOff x="11059332" y="2443655"/>
            <a:chExt cx="713758" cy="713758"/>
          </a:xfrm>
        </p:grpSpPr>
        <p:sp>
          <p:nvSpPr>
            <p:cNvPr id="10" name="矩形 9"/>
            <p:cNvSpPr/>
            <p:nvPr/>
          </p:nvSpPr>
          <p:spPr>
            <a:xfrm>
              <a:off x="11059332" y="2443655"/>
              <a:ext cx="713758" cy="71375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223364" y="2607686"/>
              <a:ext cx="385694" cy="385696"/>
              <a:chOff x="10715570" y="2590246"/>
              <a:chExt cx="591772" cy="591774"/>
            </a:xfrm>
          </p:grpSpPr>
          <p:sp>
            <p:nvSpPr>
              <p:cNvPr id="23" name="Freeform 92"/>
              <p:cNvSpPr>
                <a:spLocks noEditPoints="1"/>
              </p:cNvSpPr>
              <p:nvPr/>
            </p:nvSpPr>
            <p:spPr bwMode="auto">
              <a:xfrm>
                <a:off x="10715570" y="2692649"/>
                <a:ext cx="468891" cy="489371"/>
              </a:xfrm>
              <a:custGeom>
                <a:avLst/>
                <a:gdLst>
                  <a:gd name="T0" fmla="*/ 435 w 435"/>
                  <a:gd name="T1" fmla="*/ 321 h 454"/>
                  <a:gd name="T2" fmla="*/ 378 w 435"/>
                  <a:gd name="T3" fmla="*/ 321 h 454"/>
                  <a:gd name="T4" fmla="*/ 378 w 435"/>
                  <a:gd name="T5" fmla="*/ 57 h 454"/>
                  <a:gd name="T6" fmla="*/ 114 w 435"/>
                  <a:gd name="T7" fmla="*/ 57 h 454"/>
                  <a:gd name="T8" fmla="*/ 114 w 435"/>
                  <a:gd name="T9" fmla="*/ 0 h 454"/>
                  <a:gd name="T10" fmla="*/ 38 w 435"/>
                  <a:gd name="T11" fmla="*/ 0 h 454"/>
                  <a:gd name="T12" fmla="*/ 38 w 435"/>
                  <a:gd name="T13" fmla="*/ 57 h 454"/>
                  <a:gd name="T14" fmla="*/ 0 w 435"/>
                  <a:gd name="T15" fmla="*/ 57 h 454"/>
                  <a:gd name="T16" fmla="*/ 0 w 435"/>
                  <a:gd name="T17" fmla="*/ 132 h 454"/>
                  <a:gd name="T18" fmla="*/ 38 w 435"/>
                  <a:gd name="T19" fmla="*/ 132 h 454"/>
                  <a:gd name="T20" fmla="*/ 38 w 435"/>
                  <a:gd name="T21" fmla="*/ 397 h 454"/>
                  <a:gd name="T22" fmla="*/ 303 w 435"/>
                  <a:gd name="T23" fmla="*/ 397 h 454"/>
                  <a:gd name="T24" fmla="*/ 303 w 435"/>
                  <a:gd name="T25" fmla="*/ 454 h 454"/>
                  <a:gd name="T26" fmla="*/ 378 w 435"/>
                  <a:gd name="T27" fmla="*/ 454 h 454"/>
                  <a:gd name="T28" fmla="*/ 378 w 435"/>
                  <a:gd name="T29" fmla="*/ 397 h 454"/>
                  <a:gd name="T30" fmla="*/ 435 w 435"/>
                  <a:gd name="T31" fmla="*/ 397 h 454"/>
                  <a:gd name="T32" fmla="*/ 435 w 435"/>
                  <a:gd name="T33" fmla="*/ 321 h 454"/>
                  <a:gd name="T34" fmla="*/ 114 w 435"/>
                  <a:gd name="T35" fmla="*/ 321 h 454"/>
                  <a:gd name="T36" fmla="*/ 114 w 435"/>
                  <a:gd name="T37" fmla="*/ 132 h 454"/>
                  <a:gd name="T38" fmla="*/ 303 w 435"/>
                  <a:gd name="T39" fmla="*/ 132 h 454"/>
                  <a:gd name="T40" fmla="*/ 303 w 435"/>
                  <a:gd name="T41" fmla="*/ 321 h 454"/>
                  <a:gd name="T42" fmla="*/ 114 w 435"/>
                  <a:gd name="T43" fmla="*/ 321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35" h="454">
                    <a:moveTo>
                      <a:pt x="435" y="321"/>
                    </a:moveTo>
                    <a:lnTo>
                      <a:pt x="378" y="321"/>
                    </a:lnTo>
                    <a:lnTo>
                      <a:pt x="378" y="57"/>
                    </a:lnTo>
                    <a:lnTo>
                      <a:pt x="114" y="57"/>
                    </a:lnTo>
                    <a:lnTo>
                      <a:pt x="114" y="0"/>
                    </a:lnTo>
                    <a:lnTo>
                      <a:pt x="38" y="0"/>
                    </a:lnTo>
                    <a:lnTo>
                      <a:pt x="38" y="57"/>
                    </a:lnTo>
                    <a:lnTo>
                      <a:pt x="0" y="57"/>
                    </a:lnTo>
                    <a:lnTo>
                      <a:pt x="0" y="132"/>
                    </a:lnTo>
                    <a:lnTo>
                      <a:pt x="38" y="132"/>
                    </a:lnTo>
                    <a:lnTo>
                      <a:pt x="38" y="397"/>
                    </a:lnTo>
                    <a:lnTo>
                      <a:pt x="303" y="397"/>
                    </a:lnTo>
                    <a:lnTo>
                      <a:pt x="303" y="454"/>
                    </a:lnTo>
                    <a:lnTo>
                      <a:pt x="378" y="454"/>
                    </a:lnTo>
                    <a:lnTo>
                      <a:pt x="378" y="397"/>
                    </a:lnTo>
                    <a:lnTo>
                      <a:pt x="435" y="397"/>
                    </a:lnTo>
                    <a:lnTo>
                      <a:pt x="435" y="321"/>
                    </a:lnTo>
                    <a:close/>
                    <a:moveTo>
                      <a:pt x="114" y="321"/>
                    </a:moveTo>
                    <a:lnTo>
                      <a:pt x="114" y="132"/>
                    </a:lnTo>
                    <a:lnTo>
                      <a:pt x="303" y="132"/>
                    </a:lnTo>
                    <a:lnTo>
                      <a:pt x="303" y="321"/>
                    </a:lnTo>
                    <a:lnTo>
                      <a:pt x="114" y="3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93"/>
              <p:cNvSpPr>
                <a:spLocks noChangeShapeType="1"/>
              </p:cNvSpPr>
              <p:nvPr/>
            </p:nvSpPr>
            <p:spPr bwMode="auto">
              <a:xfrm flipV="1">
                <a:off x="10838451" y="2834932"/>
                <a:ext cx="203725" cy="203725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94"/>
              <p:cNvSpPr>
                <a:spLocks noChangeShapeType="1"/>
              </p:cNvSpPr>
              <p:nvPr/>
            </p:nvSpPr>
            <p:spPr bwMode="auto">
              <a:xfrm flipV="1">
                <a:off x="11123020" y="2590246"/>
                <a:ext cx="184322" cy="163842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95"/>
              <p:cNvSpPr>
                <a:spLocks noChangeShapeType="1"/>
              </p:cNvSpPr>
              <p:nvPr/>
            </p:nvSpPr>
            <p:spPr bwMode="auto">
              <a:xfrm>
                <a:off x="10754374" y="2754090"/>
                <a:ext cx="84077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96"/>
              <p:cNvSpPr>
                <a:spLocks noChangeShapeType="1"/>
              </p:cNvSpPr>
              <p:nvPr/>
            </p:nvSpPr>
            <p:spPr bwMode="auto">
              <a:xfrm>
                <a:off x="10756530" y="2834932"/>
                <a:ext cx="81921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97"/>
              <p:cNvSpPr>
                <a:spLocks noChangeShapeType="1"/>
              </p:cNvSpPr>
              <p:nvPr/>
            </p:nvSpPr>
            <p:spPr bwMode="auto">
              <a:xfrm>
                <a:off x="11042176" y="3038657"/>
                <a:ext cx="80844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98"/>
              <p:cNvSpPr>
                <a:spLocks noChangeShapeType="1"/>
              </p:cNvSpPr>
              <p:nvPr/>
            </p:nvSpPr>
            <p:spPr bwMode="auto">
              <a:xfrm>
                <a:off x="11042176" y="3120578"/>
                <a:ext cx="80844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1059332" y="3307636"/>
            <a:ext cx="482428" cy="482428"/>
            <a:chOff x="11059332" y="3332859"/>
            <a:chExt cx="482428" cy="482428"/>
          </a:xfrm>
        </p:grpSpPr>
        <p:sp>
          <p:nvSpPr>
            <p:cNvPr id="12" name="矩形 11"/>
            <p:cNvSpPr/>
            <p:nvPr/>
          </p:nvSpPr>
          <p:spPr>
            <a:xfrm>
              <a:off x="11059332" y="3332859"/>
              <a:ext cx="482428" cy="48242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1187056" y="3444506"/>
              <a:ext cx="226980" cy="259134"/>
              <a:chOff x="10745752" y="3813674"/>
              <a:chExt cx="517397" cy="590693"/>
            </a:xfrm>
          </p:grpSpPr>
          <p:sp>
            <p:nvSpPr>
              <p:cNvPr id="31" name="Line 502"/>
              <p:cNvSpPr>
                <a:spLocks noChangeShapeType="1"/>
              </p:cNvSpPr>
              <p:nvPr/>
            </p:nvSpPr>
            <p:spPr bwMode="auto">
              <a:xfrm>
                <a:off x="10939775" y="4303043"/>
                <a:ext cx="0" cy="50662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Line 503"/>
              <p:cNvSpPr>
                <a:spLocks noChangeShapeType="1"/>
              </p:cNvSpPr>
              <p:nvPr/>
            </p:nvSpPr>
            <p:spPr bwMode="auto">
              <a:xfrm>
                <a:off x="10980736" y="4303043"/>
                <a:ext cx="0" cy="50662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04"/>
              <p:cNvSpPr>
                <a:spLocks/>
              </p:cNvSpPr>
              <p:nvPr/>
            </p:nvSpPr>
            <p:spPr bwMode="auto">
              <a:xfrm>
                <a:off x="10807192" y="4353705"/>
                <a:ext cx="306126" cy="50662"/>
              </a:xfrm>
              <a:custGeom>
                <a:avLst/>
                <a:gdLst>
                  <a:gd name="T0" fmla="*/ 120 w 120"/>
                  <a:gd name="T1" fmla="*/ 20 h 20"/>
                  <a:gd name="T2" fmla="*/ 60 w 120"/>
                  <a:gd name="T3" fmla="*/ 0 h 20"/>
                  <a:gd name="T4" fmla="*/ 0 w 120"/>
                  <a:gd name="T5" fmla="*/ 20 h 20"/>
                  <a:gd name="T6" fmla="*/ 120 w 120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0">
                    <a:moveTo>
                      <a:pt x="120" y="20"/>
                    </a:moveTo>
                    <a:cubicBezTo>
                      <a:pt x="103" y="7"/>
                      <a:pt x="83" y="0"/>
                      <a:pt x="60" y="0"/>
                    </a:cubicBezTo>
                    <a:cubicBezTo>
                      <a:pt x="37" y="0"/>
                      <a:pt x="17" y="7"/>
                      <a:pt x="0" y="20"/>
                    </a:cubicBezTo>
                    <a:lnTo>
                      <a:pt x="120" y="2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Oval 505"/>
              <p:cNvSpPr>
                <a:spLocks noChangeArrowheads="1"/>
              </p:cNvSpPr>
              <p:nvPr/>
            </p:nvSpPr>
            <p:spPr bwMode="auto">
              <a:xfrm>
                <a:off x="10766232" y="3834154"/>
                <a:ext cx="388047" cy="386970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06"/>
              <p:cNvSpPr>
                <a:spLocks/>
              </p:cNvSpPr>
              <p:nvPr/>
            </p:nvSpPr>
            <p:spPr bwMode="auto">
              <a:xfrm>
                <a:off x="10766232" y="3834154"/>
                <a:ext cx="496917" cy="496917"/>
              </a:xfrm>
              <a:custGeom>
                <a:avLst/>
                <a:gdLst>
                  <a:gd name="T0" fmla="*/ 152 w 195"/>
                  <a:gd name="T1" fmla="*/ 0 h 195"/>
                  <a:gd name="T2" fmla="*/ 152 w 195"/>
                  <a:gd name="T3" fmla="*/ 152 h 195"/>
                  <a:gd name="T4" fmla="*/ 0 w 195"/>
                  <a:gd name="T5" fmla="*/ 15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195">
                    <a:moveTo>
                      <a:pt x="152" y="0"/>
                    </a:moveTo>
                    <a:cubicBezTo>
                      <a:pt x="195" y="42"/>
                      <a:pt x="195" y="110"/>
                      <a:pt x="152" y="152"/>
                    </a:cubicBezTo>
                    <a:cubicBezTo>
                      <a:pt x="110" y="195"/>
                      <a:pt x="42" y="195"/>
                      <a:pt x="0" y="152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Line 507"/>
              <p:cNvSpPr>
                <a:spLocks noChangeShapeType="1"/>
              </p:cNvSpPr>
              <p:nvPr/>
            </p:nvSpPr>
            <p:spPr bwMode="auto">
              <a:xfrm flipV="1">
                <a:off x="10745752" y="4200642"/>
                <a:ext cx="40960" cy="4096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Line 508"/>
              <p:cNvSpPr>
                <a:spLocks noChangeShapeType="1"/>
              </p:cNvSpPr>
              <p:nvPr/>
            </p:nvSpPr>
            <p:spPr bwMode="auto">
              <a:xfrm flipV="1">
                <a:off x="11133799" y="3813674"/>
                <a:ext cx="40960" cy="4096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0089523" y="3308401"/>
            <a:ext cx="830990" cy="830990"/>
            <a:chOff x="10063007" y="3308401"/>
            <a:chExt cx="830990" cy="830990"/>
          </a:xfrm>
        </p:grpSpPr>
        <p:sp>
          <p:nvSpPr>
            <p:cNvPr id="13" name="矩形 12"/>
            <p:cNvSpPr/>
            <p:nvPr/>
          </p:nvSpPr>
          <p:spPr>
            <a:xfrm>
              <a:off x="10063007" y="3308401"/>
              <a:ext cx="830990" cy="830990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0365654" y="3490534"/>
              <a:ext cx="225696" cy="466724"/>
              <a:chOff x="9635505" y="3813674"/>
              <a:chExt cx="285646" cy="590695"/>
            </a:xfrm>
          </p:grpSpPr>
          <p:sp>
            <p:nvSpPr>
              <p:cNvPr id="39" name="Line 287"/>
              <p:cNvSpPr>
                <a:spLocks noChangeShapeType="1"/>
              </p:cNvSpPr>
              <p:nvPr/>
            </p:nvSpPr>
            <p:spPr bwMode="auto">
              <a:xfrm>
                <a:off x="9777790" y="4303045"/>
                <a:ext cx="0" cy="10132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Line 288"/>
              <p:cNvSpPr>
                <a:spLocks noChangeShapeType="1"/>
              </p:cNvSpPr>
              <p:nvPr/>
            </p:nvSpPr>
            <p:spPr bwMode="auto">
              <a:xfrm>
                <a:off x="9635505" y="3935478"/>
                <a:ext cx="28564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Line 289"/>
              <p:cNvSpPr>
                <a:spLocks noChangeShapeType="1"/>
              </p:cNvSpPr>
              <p:nvPr/>
            </p:nvSpPr>
            <p:spPr bwMode="auto">
              <a:xfrm>
                <a:off x="9696946" y="3813674"/>
                <a:ext cx="162765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290"/>
              <p:cNvSpPr>
                <a:spLocks noChangeShapeType="1"/>
              </p:cNvSpPr>
              <p:nvPr/>
            </p:nvSpPr>
            <p:spPr bwMode="auto">
              <a:xfrm>
                <a:off x="9736830" y="3813674"/>
                <a:ext cx="0" cy="12180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291"/>
              <p:cNvSpPr>
                <a:spLocks noChangeShapeType="1"/>
              </p:cNvSpPr>
              <p:nvPr/>
            </p:nvSpPr>
            <p:spPr bwMode="auto">
              <a:xfrm>
                <a:off x="9818750" y="3813674"/>
                <a:ext cx="0" cy="12180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92"/>
              <p:cNvSpPr>
                <a:spLocks/>
              </p:cNvSpPr>
              <p:nvPr/>
            </p:nvSpPr>
            <p:spPr bwMode="auto">
              <a:xfrm>
                <a:off x="9696946" y="3935478"/>
                <a:ext cx="162765" cy="367567"/>
              </a:xfrm>
              <a:custGeom>
                <a:avLst/>
                <a:gdLst>
                  <a:gd name="T0" fmla="*/ 64 w 64"/>
                  <a:gd name="T1" fmla="*/ 0 h 144"/>
                  <a:gd name="T2" fmla="*/ 64 w 64"/>
                  <a:gd name="T3" fmla="*/ 112 h 144"/>
                  <a:gd name="T4" fmla="*/ 32 w 64"/>
                  <a:gd name="T5" fmla="*/ 144 h 144"/>
                  <a:gd name="T6" fmla="*/ 0 w 64"/>
                  <a:gd name="T7" fmla="*/ 112 h 144"/>
                  <a:gd name="T8" fmla="*/ 0 w 64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44">
                    <a:moveTo>
                      <a:pt x="64" y="0"/>
                    </a:move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30"/>
                      <a:pt x="50" y="144"/>
                      <a:pt x="32" y="144"/>
                    </a:cubicBezTo>
                    <a:cubicBezTo>
                      <a:pt x="14" y="144"/>
                      <a:pt x="0" y="130"/>
                      <a:pt x="0" y="1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293"/>
              <p:cNvSpPr>
                <a:spLocks noChangeShapeType="1"/>
              </p:cNvSpPr>
              <p:nvPr/>
            </p:nvSpPr>
            <p:spPr bwMode="auto">
              <a:xfrm>
                <a:off x="9696946" y="4017399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294"/>
              <p:cNvSpPr>
                <a:spLocks noChangeShapeType="1"/>
              </p:cNvSpPr>
              <p:nvPr/>
            </p:nvSpPr>
            <p:spPr bwMode="auto">
              <a:xfrm>
                <a:off x="9696946" y="4078840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295"/>
              <p:cNvSpPr>
                <a:spLocks noChangeShapeType="1"/>
              </p:cNvSpPr>
              <p:nvPr/>
            </p:nvSpPr>
            <p:spPr bwMode="auto">
              <a:xfrm>
                <a:off x="9696946" y="4140280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83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75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5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48350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6127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C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43904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07129" y="6062433"/>
            <a:ext cx="84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5" y="6140751"/>
            <a:ext cx="1727200" cy="383347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225095" y="844944"/>
            <a:ext cx="3776818" cy="4156860"/>
            <a:chOff x="225095" y="844944"/>
            <a:chExt cx="3776818" cy="4156860"/>
          </a:xfrm>
        </p:grpSpPr>
        <p:sp>
          <p:nvSpPr>
            <p:cNvPr id="8" name="圆角矩形 7"/>
            <p:cNvSpPr/>
            <p:nvPr/>
          </p:nvSpPr>
          <p:spPr>
            <a:xfrm>
              <a:off x="22509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22509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02865" y="844944"/>
            <a:ext cx="3776818" cy="4156860"/>
            <a:chOff x="4202865" y="844944"/>
            <a:chExt cx="3776818" cy="4156860"/>
          </a:xfrm>
        </p:grpSpPr>
        <p:sp>
          <p:nvSpPr>
            <p:cNvPr id="22" name="圆角矩形 21"/>
            <p:cNvSpPr/>
            <p:nvPr/>
          </p:nvSpPr>
          <p:spPr>
            <a:xfrm>
              <a:off x="420286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20286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180635" y="844944"/>
            <a:ext cx="3776818" cy="4156860"/>
            <a:chOff x="8180635" y="844944"/>
            <a:chExt cx="3776818" cy="4156860"/>
          </a:xfrm>
        </p:grpSpPr>
        <p:sp>
          <p:nvSpPr>
            <p:cNvPr id="23" name="圆角矩形 22"/>
            <p:cNvSpPr/>
            <p:nvPr/>
          </p:nvSpPr>
          <p:spPr>
            <a:xfrm>
              <a:off x="818063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818063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982466" y="4127673"/>
            <a:ext cx="262076" cy="400779"/>
            <a:chOff x="1849633" y="1888087"/>
            <a:chExt cx="262076" cy="400779"/>
          </a:xfrm>
        </p:grpSpPr>
        <p:sp>
          <p:nvSpPr>
            <p:cNvPr id="36" name="Freeform 463"/>
            <p:cNvSpPr>
              <a:spLocks/>
            </p:cNvSpPr>
            <p:nvPr/>
          </p:nvSpPr>
          <p:spPr bwMode="auto">
            <a:xfrm>
              <a:off x="2001476" y="2064021"/>
              <a:ext cx="110233" cy="224845"/>
            </a:xfrm>
            <a:custGeom>
              <a:avLst/>
              <a:gdLst>
                <a:gd name="T0" fmla="*/ 64 w 64"/>
                <a:gd name="T1" fmla="*/ 130 h 130"/>
                <a:gd name="T2" fmla="*/ 40 w 64"/>
                <a:gd name="T3" fmla="*/ 94 h 130"/>
                <a:gd name="T4" fmla="*/ 40 w 64"/>
                <a:gd name="T5" fmla="*/ 50 h 130"/>
                <a:gd name="T6" fmla="*/ 0 w 64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30">
                  <a:moveTo>
                    <a:pt x="64" y="130"/>
                  </a:moveTo>
                  <a:cubicBezTo>
                    <a:pt x="40" y="94"/>
                    <a:pt x="40" y="94"/>
                    <a:pt x="40" y="94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30"/>
                    <a:pt x="20" y="16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64"/>
            <p:cNvSpPr>
              <a:spLocks/>
            </p:cNvSpPr>
            <p:nvPr/>
          </p:nvSpPr>
          <p:spPr bwMode="auto">
            <a:xfrm>
              <a:off x="1959866" y="2129722"/>
              <a:ext cx="75922" cy="159143"/>
            </a:xfrm>
            <a:custGeom>
              <a:avLst/>
              <a:gdLst>
                <a:gd name="T0" fmla="*/ 44 w 44"/>
                <a:gd name="T1" fmla="*/ 28 h 92"/>
                <a:gd name="T2" fmla="*/ 20 w 44"/>
                <a:gd name="T3" fmla="*/ 4 h 92"/>
                <a:gd name="T4" fmla="*/ 4 w 44"/>
                <a:gd name="T5" fmla="*/ 4 h 92"/>
                <a:gd name="T6" fmla="*/ 4 w 44"/>
                <a:gd name="T7" fmla="*/ 20 h 92"/>
                <a:gd name="T8" fmla="*/ 24 w 44"/>
                <a:gd name="T9" fmla="*/ 52 h 92"/>
                <a:gd name="T10" fmla="*/ 24 w 44"/>
                <a:gd name="T11" fmla="*/ 68 h 92"/>
                <a:gd name="T12" fmla="*/ 32 w 4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2">
                  <a:moveTo>
                    <a:pt x="44" y="28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6" y="0"/>
                    <a:pt x="8" y="0"/>
                    <a:pt x="4" y="4"/>
                  </a:cubicBezTo>
                  <a:cubicBezTo>
                    <a:pt x="0" y="8"/>
                    <a:pt x="0" y="16"/>
                    <a:pt x="4" y="20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80"/>
                    <a:pt x="25" y="82"/>
                    <a:pt x="32" y="92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65"/>
            <p:cNvSpPr>
              <a:spLocks/>
            </p:cNvSpPr>
            <p:nvPr/>
          </p:nvSpPr>
          <p:spPr bwMode="auto">
            <a:xfrm>
              <a:off x="1863503" y="2012190"/>
              <a:ext cx="137973" cy="221195"/>
            </a:xfrm>
            <a:custGeom>
              <a:avLst/>
              <a:gdLst>
                <a:gd name="T0" fmla="*/ 52 w 80"/>
                <a:gd name="T1" fmla="*/ 128 h 128"/>
                <a:gd name="T2" fmla="*/ 12 w 80"/>
                <a:gd name="T3" fmla="*/ 128 h 128"/>
                <a:gd name="T4" fmla="*/ 0 w 80"/>
                <a:gd name="T5" fmla="*/ 116 h 128"/>
                <a:gd name="T6" fmla="*/ 0 w 80"/>
                <a:gd name="T7" fmla="*/ 12 h 128"/>
                <a:gd name="T8" fmla="*/ 12 w 80"/>
                <a:gd name="T9" fmla="*/ 0 h 128"/>
                <a:gd name="T10" fmla="*/ 68 w 80"/>
                <a:gd name="T11" fmla="*/ 0 h 128"/>
                <a:gd name="T12" fmla="*/ 80 w 80"/>
                <a:gd name="T13" fmla="*/ 12 h 128"/>
                <a:gd name="T14" fmla="*/ 80 w 80"/>
                <a:gd name="T15" fmla="*/ 4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28">
                  <a:moveTo>
                    <a:pt x="52" y="128"/>
                  </a:move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5" y="0"/>
                    <a:pt x="80" y="5"/>
                    <a:pt x="80" y="12"/>
                  </a:cubicBezTo>
                  <a:cubicBezTo>
                    <a:pt x="80" y="48"/>
                    <a:pt x="80" y="48"/>
                    <a:pt x="80" y="48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66"/>
            <p:cNvSpPr>
              <a:spLocks/>
            </p:cNvSpPr>
            <p:nvPr/>
          </p:nvSpPr>
          <p:spPr bwMode="auto">
            <a:xfrm>
              <a:off x="1891244" y="1957440"/>
              <a:ext cx="68622" cy="13870"/>
            </a:xfrm>
            <a:custGeom>
              <a:avLst/>
              <a:gdLst>
                <a:gd name="T0" fmla="*/ 0 w 40"/>
                <a:gd name="T1" fmla="*/ 8 h 8"/>
                <a:gd name="T2" fmla="*/ 20 w 40"/>
                <a:gd name="T3" fmla="*/ 0 h 8"/>
                <a:gd name="T4" fmla="*/ 40 w 4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">
                  <a:moveTo>
                    <a:pt x="0" y="8"/>
                  </a:moveTo>
                  <a:cubicBezTo>
                    <a:pt x="4" y="4"/>
                    <a:pt x="12" y="0"/>
                    <a:pt x="20" y="0"/>
                  </a:cubicBezTo>
                  <a:cubicBezTo>
                    <a:pt x="28" y="0"/>
                    <a:pt x="36" y="4"/>
                    <a:pt x="40" y="8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67"/>
            <p:cNvSpPr>
              <a:spLocks/>
            </p:cNvSpPr>
            <p:nvPr/>
          </p:nvSpPr>
          <p:spPr bwMode="auto">
            <a:xfrm>
              <a:off x="1870074" y="1922398"/>
              <a:ext cx="110233" cy="21170"/>
            </a:xfrm>
            <a:custGeom>
              <a:avLst/>
              <a:gdLst>
                <a:gd name="T0" fmla="*/ 0 w 64"/>
                <a:gd name="T1" fmla="*/ 12 h 12"/>
                <a:gd name="T2" fmla="*/ 32 w 64"/>
                <a:gd name="T3" fmla="*/ 0 h 12"/>
                <a:gd name="T4" fmla="*/ 64 w 6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2">
                  <a:moveTo>
                    <a:pt x="0" y="12"/>
                  </a:moveTo>
                  <a:cubicBezTo>
                    <a:pt x="8" y="4"/>
                    <a:pt x="16" y="0"/>
                    <a:pt x="32" y="0"/>
                  </a:cubicBezTo>
                  <a:cubicBezTo>
                    <a:pt x="48" y="0"/>
                    <a:pt x="56" y="4"/>
                    <a:pt x="64" y="12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68"/>
            <p:cNvSpPr>
              <a:spLocks/>
            </p:cNvSpPr>
            <p:nvPr/>
          </p:nvSpPr>
          <p:spPr bwMode="auto">
            <a:xfrm>
              <a:off x="1849633" y="1888087"/>
              <a:ext cx="151843" cy="27741"/>
            </a:xfrm>
            <a:custGeom>
              <a:avLst/>
              <a:gdLst>
                <a:gd name="T0" fmla="*/ 0 w 88"/>
                <a:gd name="T1" fmla="*/ 16 h 16"/>
                <a:gd name="T2" fmla="*/ 44 w 88"/>
                <a:gd name="T3" fmla="*/ 0 h 16"/>
                <a:gd name="T4" fmla="*/ 88 w 88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16">
                  <a:moveTo>
                    <a:pt x="0" y="16"/>
                  </a:moveTo>
                  <a:cubicBezTo>
                    <a:pt x="12" y="4"/>
                    <a:pt x="24" y="0"/>
                    <a:pt x="44" y="0"/>
                  </a:cubicBezTo>
                  <a:cubicBezTo>
                    <a:pt x="64" y="0"/>
                    <a:pt x="76" y="4"/>
                    <a:pt x="88" y="16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69"/>
            <p:cNvSpPr>
              <a:spLocks noChangeArrowheads="1"/>
            </p:cNvSpPr>
            <p:nvPr/>
          </p:nvSpPr>
          <p:spPr bwMode="auto">
            <a:xfrm>
              <a:off x="1897814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70"/>
            <p:cNvSpPr>
              <a:spLocks noChangeArrowheads="1"/>
            </p:cNvSpPr>
            <p:nvPr/>
          </p:nvSpPr>
          <p:spPr bwMode="auto">
            <a:xfrm>
              <a:off x="1925555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71"/>
            <p:cNvSpPr>
              <a:spLocks noChangeArrowheads="1"/>
            </p:cNvSpPr>
            <p:nvPr/>
          </p:nvSpPr>
          <p:spPr bwMode="auto">
            <a:xfrm>
              <a:off x="1953295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72"/>
            <p:cNvSpPr>
              <a:spLocks noChangeArrowheads="1"/>
            </p:cNvSpPr>
            <p:nvPr/>
          </p:nvSpPr>
          <p:spPr bwMode="auto">
            <a:xfrm>
              <a:off x="1897814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473"/>
            <p:cNvSpPr>
              <a:spLocks noChangeArrowheads="1"/>
            </p:cNvSpPr>
            <p:nvPr/>
          </p:nvSpPr>
          <p:spPr bwMode="auto">
            <a:xfrm>
              <a:off x="1925555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474"/>
            <p:cNvSpPr>
              <a:spLocks noChangeArrowheads="1"/>
            </p:cNvSpPr>
            <p:nvPr/>
          </p:nvSpPr>
          <p:spPr bwMode="auto">
            <a:xfrm>
              <a:off x="1897814" y="2129722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475"/>
            <p:cNvSpPr>
              <a:spLocks noChangeArrowheads="1"/>
            </p:cNvSpPr>
            <p:nvPr/>
          </p:nvSpPr>
          <p:spPr bwMode="auto">
            <a:xfrm>
              <a:off x="1925555" y="2129722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476"/>
            <p:cNvSpPr>
              <a:spLocks noChangeArrowheads="1"/>
            </p:cNvSpPr>
            <p:nvPr/>
          </p:nvSpPr>
          <p:spPr bwMode="auto">
            <a:xfrm>
              <a:off x="1897814" y="2171333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477"/>
            <p:cNvSpPr>
              <a:spLocks noChangeArrowheads="1"/>
            </p:cNvSpPr>
            <p:nvPr/>
          </p:nvSpPr>
          <p:spPr bwMode="auto">
            <a:xfrm>
              <a:off x="1925555" y="2171333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478"/>
            <p:cNvSpPr>
              <a:spLocks noChangeArrowheads="1"/>
            </p:cNvSpPr>
            <p:nvPr/>
          </p:nvSpPr>
          <p:spPr bwMode="auto">
            <a:xfrm>
              <a:off x="1953295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891249" y="4131756"/>
            <a:ext cx="400049" cy="400779"/>
            <a:chOff x="2581108" y="1888087"/>
            <a:chExt cx="400049" cy="400779"/>
          </a:xfrm>
        </p:grpSpPr>
        <p:sp>
          <p:nvSpPr>
            <p:cNvPr id="53" name="Freeform 582"/>
            <p:cNvSpPr>
              <a:spLocks/>
            </p:cNvSpPr>
            <p:nvPr/>
          </p:nvSpPr>
          <p:spPr bwMode="auto">
            <a:xfrm>
              <a:off x="2581108" y="1888087"/>
              <a:ext cx="400049" cy="400779"/>
            </a:xfrm>
            <a:custGeom>
              <a:avLst/>
              <a:gdLst>
                <a:gd name="T0" fmla="*/ 199 w 232"/>
                <a:gd name="T1" fmla="*/ 128 h 232"/>
                <a:gd name="T2" fmla="*/ 232 w 232"/>
                <a:gd name="T3" fmla="*/ 128 h 232"/>
                <a:gd name="T4" fmla="*/ 232 w 232"/>
                <a:gd name="T5" fmla="*/ 96 h 232"/>
                <a:gd name="T6" fmla="*/ 199 w 232"/>
                <a:gd name="T7" fmla="*/ 96 h 232"/>
                <a:gd name="T8" fmla="*/ 189 w 232"/>
                <a:gd name="T9" fmla="*/ 71 h 232"/>
                <a:gd name="T10" fmla="*/ 212 w 232"/>
                <a:gd name="T11" fmla="*/ 48 h 232"/>
                <a:gd name="T12" fmla="*/ 184 w 232"/>
                <a:gd name="T13" fmla="*/ 20 h 232"/>
                <a:gd name="T14" fmla="*/ 161 w 232"/>
                <a:gd name="T15" fmla="*/ 43 h 232"/>
                <a:gd name="T16" fmla="*/ 136 w 232"/>
                <a:gd name="T17" fmla="*/ 33 h 232"/>
                <a:gd name="T18" fmla="*/ 136 w 232"/>
                <a:gd name="T19" fmla="*/ 0 h 232"/>
                <a:gd name="T20" fmla="*/ 96 w 232"/>
                <a:gd name="T21" fmla="*/ 0 h 232"/>
                <a:gd name="T22" fmla="*/ 96 w 232"/>
                <a:gd name="T23" fmla="*/ 33 h 232"/>
                <a:gd name="T24" fmla="*/ 71 w 232"/>
                <a:gd name="T25" fmla="*/ 43 h 232"/>
                <a:gd name="T26" fmla="*/ 48 w 232"/>
                <a:gd name="T27" fmla="*/ 20 h 232"/>
                <a:gd name="T28" fmla="*/ 20 w 232"/>
                <a:gd name="T29" fmla="*/ 48 h 232"/>
                <a:gd name="T30" fmla="*/ 43 w 232"/>
                <a:gd name="T31" fmla="*/ 71 h 232"/>
                <a:gd name="T32" fmla="*/ 33 w 232"/>
                <a:gd name="T33" fmla="*/ 96 h 232"/>
                <a:gd name="T34" fmla="*/ 0 w 232"/>
                <a:gd name="T35" fmla="*/ 96 h 232"/>
                <a:gd name="T36" fmla="*/ 0 w 232"/>
                <a:gd name="T37" fmla="*/ 128 h 232"/>
                <a:gd name="T38" fmla="*/ 33 w 232"/>
                <a:gd name="T39" fmla="*/ 128 h 232"/>
                <a:gd name="T40" fmla="*/ 43 w 232"/>
                <a:gd name="T41" fmla="*/ 161 h 232"/>
                <a:gd name="T42" fmla="*/ 20 w 232"/>
                <a:gd name="T43" fmla="*/ 184 h 232"/>
                <a:gd name="T44" fmla="*/ 48 w 232"/>
                <a:gd name="T45" fmla="*/ 212 h 232"/>
                <a:gd name="T46" fmla="*/ 71 w 232"/>
                <a:gd name="T47" fmla="*/ 189 h 232"/>
                <a:gd name="T48" fmla="*/ 96 w 232"/>
                <a:gd name="T49" fmla="*/ 199 h 232"/>
                <a:gd name="T50" fmla="*/ 96 w 232"/>
                <a:gd name="T51" fmla="*/ 232 h 232"/>
                <a:gd name="T52" fmla="*/ 136 w 232"/>
                <a:gd name="T53" fmla="*/ 232 h 232"/>
                <a:gd name="T54" fmla="*/ 136 w 232"/>
                <a:gd name="T55" fmla="*/ 199 h 232"/>
                <a:gd name="T56" fmla="*/ 161 w 232"/>
                <a:gd name="T57" fmla="*/ 189 h 232"/>
                <a:gd name="T58" fmla="*/ 184 w 232"/>
                <a:gd name="T59" fmla="*/ 212 h 232"/>
                <a:gd name="T60" fmla="*/ 212 w 232"/>
                <a:gd name="T61" fmla="*/ 184 h 232"/>
                <a:gd name="T62" fmla="*/ 189 w 232"/>
                <a:gd name="T63" fmla="*/ 161 h 232"/>
                <a:gd name="T64" fmla="*/ 199 w 232"/>
                <a:gd name="T65" fmla="*/ 1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199" y="128"/>
                  </a:moveTo>
                  <a:cubicBezTo>
                    <a:pt x="232" y="128"/>
                    <a:pt x="232" y="128"/>
                    <a:pt x="232" y="128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199" y="96"/>
                    <a:pt x="199" y="96"/>
                    <a:pt x="199" y="96"/>
                  </a:cubicBezTo>
                  <a:cubicBezTo>
                    <a:pt x="197" y="88"/>
                    <a:pt x="194" y="79"/>
                    <a:pt x="189" y="71"/>
                  </a:cubicBezTo>
                  <a:cubicBezTo>
                    <a:pt x="212" y="48"/>
                    <a:pt x="212" y="48"/>
                    <a:pt x="212" y="48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61" y="43"/>
                    <a:pt x="161" y="43"/>
                    <a:pt x="161" y="43"/>
                  </a:cubicBezTo>
                  <a:cubicBezTo>
                    <a:pt x="153" y="38"/>
                    <a:pt x="141" y="34"/>
                    <a:pt x="136" y="3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1" y="34"/>
                    <a:pt x="79" y="38"/>
                    <a:pt x="71" y="43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8" y="79"/>
                    <a:pt x="34" y="91"/>
                    <a:pt x="3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4" y="140"/>
                    <a:pt x="38" y="153"/>
                    <a:pt x="43" y="161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71" y="189"/>
                    <a:pt x="71" y="189"/>
                    <a:pt x="71" y="189"/>
                  </a:cubicBezTo>
                  <a:cubicBezTo>
                    <a:pt x="79" y="194"/>
                    <a:pt x="92" y="197"/>
                    <a:pt x="96" y="199"/>
                  </a:cubicBezTo>
                  <a:cubicBezTo>
                    <a:pt x="96" y="232"/>
                    <a:pt x="96" y="232"/>
                    <a:pt x="96" y="232"/>
                  </a:cubicBezTo>
                  <a:cubicBezTo>
                    <a:pt x="136" y="232"/>
                    <a:pt x="136" y="232"/>
                    <a:pt x="136" y="232"/>
                  </a:cubicBezTo>
                  <a:cubicBezTo>
                    <a:pt x="136" y="199"/>
                    <a:pt x="136" y="199"/>
                    <a:pt x="136" y="199"/>
                  </a:cubicBezTo>
                  <a:cubicBezTo>
                    <a:pt x="140" y="197"/>
                    <a:pt x="153" y="194"/>
                    <a:pt x="161" y="189"/>
                  </a:cubicBezTo>
                  <a:cubicBezTo>
                    <a:pt x="184" y="212"/>
                    <a:pt x="184" y="212"/>
                    <a:pt x="184" y="21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94" y="153"/>
                    <a:pt x="197" y="148"/>
                    <a:pt x="199" y="128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583"/>
            <p:cNvSpPr>
              <a:spLocks noChangeArrowheads="1"/>
            </p:cNvSpPr>
            <p:nvPr/>
          </p:nvSpPr>
          <p:spPr bwMode="auto">
            <a:xfrm>
              <a:off x="2705211" y="2012190"/>
              <a:ext cx="151843" cy="151843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896000" y="4127673"/>
            <a:ext cx="407349" cy="407350"/>
            <a:chOff x="3406026" y="1884437"/>
            <a:chExt cx="407349" cy="407350"/>
          </a:xfrm>
        </p:grpSpPr>
        <p:sp>
          <p:nvSpPr>
            <p:cNvPr id="56" name="Freeform 597"/>
            <p:cNvSpPr>
              <a:spLocks/>
            </p:cNvSpPr>
            <p:nvPr/>
          </p:nvSpPr>
          <p:spPr bwMode="auto">
            <a:xfrm>
              <a:off x="3406026" y="1884437"/>
              <a:ext cx="407349" cy="407349"/>
            </a:xfrm>
            <a:custGeom>
              <a:avLst/>
              <a:gdLst>
                <a:gd name="T0" fmla="*/ 80 w 236"/>
                <a:gd name="T1" fmla="*/ 177 h 236"/>
                <a:gd name="T2" fmla="*/ 177 w 236"/>
                <a:gd name="T3" fmla="*/ 80 h 236"/>
                <a:gd name="T4" fmla="*/ 221 w 236"/>
                <a:gd name="T5" fmla="*/ 72 h 236"/>
                <a:gd name="T6" fmla="*/ 230 w 236"/>
                <a:gd name="T7" fmla="*/ 28 h 236"/>
                <a:gd name="T8" fmla="*/ 211 w 236"/>
                <a:gd name="T9" fmla="*/ 51 h 236"/>
                <a:gd name="T10" fmla="*/ 187 w 236"/>
                <a:gd name="T11" fmla="*/ 51 h 236"/>
                <a:gd name="T12" fmla="*/ 187 w 236"/>
                <a:gd name="T13" fmla="*/ 25 h 236"/>
                <a:gd name="T14" fmla="*/ 209 w 236"/>
                <a:gd name="T15" fmla="*/ 6 h 236"/>
                <a:gd name="T16" fmla="*/ 164 w 236"/>
                <a:gd name="T17" fmla="*/ 15 h 236"/>
                <a:gd name="T18" fmla="*/ 156 w 236"/>
                <a:gd name="T19" fmla="*/ 59 h 236"/>
                <a:gd name="T20" fmla="*/ 59 w 236"/>
                <a:gd name="T21" fmla="*/ 156 h 236"/>
                <a:gd name="T22" fmla="*/ 15 w 236"/>
                <a:gd name="T23" fmla="*/ 164 h 236"/>
                <a:gd name="T24" fmla="*/ 6 w 236"/>
                <a:gd name="T25" fmla="*/ 209 h 236"/>
                <a:gd name="T26" fmla="*/ 25 w 236"/>
                <a:gd name="T27" fmla="*/ 187 h 236"/>
                <a:gd name="T28" fmla="*/ 51 w 236"/>
                <a:gd name="T29" fmla="*/ 187 h 236"/>
                <a:gd name="T30" fmla="*/ 51 w 236"/>
                <a:gd name="T31" fmla="*/ 211 h 236"/>
                <a:gd name="T32" fmla="*/ 28 w 236"/>
                <a:gd name="T33" fmla="*/ 230 h 236"/>
                <a:gd name="T34" fmla="*/ 72 w 236"/>
                <a:gd name="T35" fmla="*/ 221 h 236"/>
                <a:gd name="T36" fmla="*/ 80 w 236"/>
                <a:gd name="T37" fmla="*/ 17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6" h="236">
                  <a:moveTo>
                    <a:pt x="80" y="177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92" y="86"/>
                    <a:pt x="209" y="84"/>
                    <a:pt x="221" y="72"/>
                  </a:cubicBezTo>
                  <a:cubicBezTo>
                    <a:pt x="233" y="60"/>
                    <a:pt x="236" y="43"/>
                    <a:pt x="230" y="28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194" y="0"/>
                    <a:pt x="176" y="3"/>
                    <a:pt x="164" y="15"/>
                  </a:cubicBezTo>
                  <a:cubicBezTo>
                    <a:pt x="152" y="27"/>
                    <a:pt x="150" y="44"/>
                    <a:pt x="156" y="59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44" y="150"/>
                    <a:pt x="27" y="152"/>
                    <a:pt x="15" y="164"/>
                  </a:cubicBezTo>
                  <a:cubicBezTo>
                    <a:pt x="3" y="176"/>
                    <a:pt x="0" y="194"/>
                    <a:pt x="6" y="209"/>
                  </a:cubicBezTo>
                  <a:cubicBezTo>
                    <a:pt x="25" y="187"/>
                    <a:pt x="25" y="187"/>
                    <a:pt x="25" y="187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51" y="211"/>
                    <a:pt x="51" y="211"/>
                    <a:pt x="51" y="211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43" y="236"/>
                    <a:pt x="60" y="233"/>
                    <a:pt x="72" y="221"/>
                  </a:cubicBezTo>
                  <a:cubicBezTo>
                    <a:pt x="84" y="209"/>
                    <a:pt x="86" y="192"/>
                    <a:pt x="80" y="177"/>
                  </a:cubicBezTo>
                  <a:close/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98"/>
            <p:cNvSpPr>
              <a:spLocks/>
            </p:cNvSpPr>
            <p:nvPr/>
          </p:nvSpPr>
          <p:spPr bwMode="auto">
            <a:xfrm>
              <a:off x="3406026" y="1884437"/>
              <a:ext cx="203674" cy="203675"/>
            </a:xfrm>
            <a:custGeom>
              <a:avLst/>
              <a:gdLst>
                <a:gd name="T0" fmla="*/ 118 w 118"/>
                <a:gd name="T1" fmla="*/ 97 h 118"/>
                <a:gd name="T2" fmla="*/ 80 w 118"/>
                <a:gd name="T3" fmla="*/ 59 h 118"/>
                <a:gd name="T4" fmla="*/ 72 w 118"/>
                <a:gd name="T5" fmla="*/ 15 h 118"/>
                <a:gd name="T6" fmla="*/ 28 w 118"/>
                <a:gd name="T7" fmla="*/ 6 h 118"/>
                <a:gd name="T8" fmla="*/ 51 w 118"/>
                <a:gd name="T9" fmla="*/ 25 h 118"/>
                <a:gd name="T10" fmla="*/ 51 w 118"/>
                <a:gd name="T11" fmla="*/ 51 h 118"/>
                <a:gd name="T12" fmla="*/ 25 w 118"/>
                <a:gd name="T13" fmla="*/ 51 h 118"/>
                <a:gd name="T14" fmla="*/ 6 w 118"/>
                <a:gd name="T15" fmla="*/ 28 h 118"/>
                <a:gd name="T16" fmla="*/ 15 w 118"/>
                <a:gd name="T17" fmla="*/ 72 h 118"/>
                <a:gd name="T18" fmla="*/ 59 w 118"/>
                <a:gd name="T19" fmla="*/ 80 h 118"/>
                <a:gd name="T20" fmla="*/ 97 w 118"/>
                <a:gd name="T21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18">
                  <a:moveTo>
                    <a:pt x="118" y="97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6" y="44"/>
                    <a:pt x="84" y="27"/>
                    <a:pt x="72" y="15"/>
                  </a:cubicBezTo>
                  <a:cubicBezTo>
                    <a:pt x="60" y="3"/>
                    <a:pt x="43" y="0"/>
                    <a:pt x="28" y="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43"/>
                    <a:pt x="3" y="60"/>
                    <a:pt x="15" y="72"/>
                  </a:cubicBezTo>
                  <a:cubicBezTo>
                    <a:pt x="27" y="84"/>
                    <a:pt x="44" y="87"/>
                    <a:pt x="59" y="80"/>
                  </a:cubicBezTo>
                  <a:cubicBezTo>
                    <a:pt x="97" y="118"/>
                    <a:pt x="97" y="118"/>
                    <a:pt x="97" y="118"/>
                  </a:cubicBezTo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99"/>
            <p:cNvSpPr>
              <a:spLocks/>
            </p:cNvSpPr>
            <p:nvPr/>
          </p:nvSpPr>
          <p:spPr bwMode="auto">
            <a:xfrm>
              <a:off x="3609701" y="2088112"/>
              <a:ext cx="203674" cy="203675"/>
            </a:xfrm>
            <a:custGeom>
              <a:avLst/>
              <a:gdLst>
                <a:gd name="T0" fmla="*/ 0 w 118"/>
                <a:gd name="T1" fmla="*/ 21 h 118"/>
                <a:gd name="T2" fmla="*/ 38 w 118"/>
                <a:gd name="T3" fmla="*/ 59 h 118"/>
                <a:gd name="T4" fmla="*/ 46 w 118"/>
                <a:gd name="T5" fmla="*/ 103 h 118"/>
                <a:gd name="T6" fmla="*/ 91 w 118"/>
                <a:gd name="T7" fmla="*/ 112 h 118"/>
                <a:gd name="T8" fmla="*/ 69 w 118"/>
                <a:gd name="T9" fmla="*/ 93 h 118"/>
                <a:gd name="T10" fmla="*/ 69 w 118"/>
                <a:gd name="T11" fmla="*/ 69 h 118"/>
                <a:gd name="T12" fmla="*/ 93 w 118"/>
                <a:gd name="T13" fmla="*/ 69 h 118"/>
                <a:gd name="T14" fmla="*/ 112 w 118"/>
                <a:gd name="T15" fmla="*/ 91 h 118"/>
                <a:gd name="T16" fmla="*/ 103 w 118"/>
                <a:gd name="T17" fmla="*/ 46 h 118"/>
                <a:gd name="T18" fmla="*/ 59 w 118"/>
                <a:gd name="T19" fmla="*/ 38 h 118"/>
                <a:gd name="T20" fmla="*/ 21 w 118"/>
                <a:gd name="T2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18">
                  <a:moveTo>
                    <a:pt x="0" y="21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32" y="74"/>
                    <a:pt x="34" y="91"/>
                    <a:pt x="46" y="103"/>
                  </a:cubicBezTo>
                  <a:cubicBezTo>
                    <a:pt x="58" y="115"/>
                    <a:pt x="76" y="118"/>
                    <a:pt x="91" y="11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8" y="76"/>
                    <a:pt x="115" y="58"/>
                    <a:pt x="103" y="46"/>
                  </a:cubicBezTo>
                  <a:cubicBezTo>
                    <a:pt x="91" y="34"/>
                    <a:pt x="74" y="32"/>
                    <a:pt x="59" y="38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564640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38914" y="3383388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537553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917047" y="3393806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515324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894818" y="3393806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10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59" grpId="0"/>
      <p:bldP spid="60" grpId="0"/>
      <p:bldP spid="63" grpId="0"/>
      <p:bldP spid="64" grpId="0"/>
      <p:bldP spid="65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25360" y="0"/>
            <a:ext cx="486664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2912260169"/>
              </p:ext>
            </p:extLst>
          </p:nvPr>
        </p:nvGraphicFramePr>
        <p:xfrm>
          <a:off x="155575" y="2259897"/>
          <a:ext cx="6929120" cy="3087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1280" y="1394131"/>
            <a:ext cx="39238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73848" y="104767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C04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00" y="5768942"/>
            <a:ext cx="6472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rgbClr val="D5380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viverra imperdiet enim. Fusce est. Vivamus a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414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series"/>
        </p:bldSub>
      </p:bldGraphic>
      <p:bldP spid="16" grpId="0"/>
      <p:bldP spid="17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0" b="98196" l="0" r="99932">
                        <a14:foregroundMark x1="16837" y1="30928" x2="19160" y2="36985"/>
                        <a14:foregroundMark x1="15847" y1="30670" x2="15266" y2="30670"/>
                        <a14:foregroundMark x1="35007" y1="17655" x2="35861" y2="22036"/>
                        <a14:foregroundMark x1="33777" y1="16366" x2="32309" y2="18428"/>
                        <a14:foregroundMark x1="31762" y1="19330" x2="31762" y2="19330"/>
                        <a14:foregroundMark x1="13354" y1="34407" x2="14481" y2="32345"/>
                        <a14:foregroundMark x1="12842" y1="35696" x2="12842" y2="35696"/>
                        <a14:foregroundMark x1="12124" y1="37113" x2="12124" y2="37113"/>
                        <a14:foregroundMark x1="70082" y1="69974" x2="88183" y2="80670"/>
                        <a14:foregroundMark x1="86407" y1="54253" x2="86407" y2="54253"/>
                        <a14:foregroundMark x1="86680" y1="52706" x2="86680" y2="52706"/>
                        <a14:foregroundMark x1="98736" y1="61727" x2="98736" y2="61727"/>
                        <a14:foregroundMark x1="65984" y1="93814" x2="19160" y2="84407"/>
                        <a14:foregroundMark x1="96926" y1="59278" x2="99488" y2="63660"/>
                        <a14:foregroundMark x1="44501" y1="25644" x2="44501" y2="25644"/>
                        <a14:foregroundMark x1="46482" y1="21392" x2="46482" y2="21392"/>
                        <a14:foregroundMark x1="46243" y1="23325" x2="46243" y2="23325"/>
                        <a14:foregroundMark x1="47575" y1="15722" x2="47575" y2="15722"/>
                        <a14:foregroundMark x1="52083" y1="10052" x2="52083" y2="10052"/>
                        <a14:foregroundMark x1="52186" y1="9794" x2="52186" y2="9794"/>
                        <a14:foregroundMark x1="53074" y1="15979" x2="53074" y2="15979"/>
                        <a14:foregroundMark x1="53108" y1="15206" x2="53108" y2="15206"/>
                        <a14:foregroundMark x1="51366" y1="7990" x2="51366" y2="7990"/>
                        <a14:foregroundMark x1="51571" y1="7474" x2="51571" y2="7474"/>
                        <a14:backgroundMark x1="4918" y1="17526" x2="22165" y2="21907"/>
                        <a14:backgroundMark x1="2664" y1="33763" x2="9255" y2="8376"/>
                        <a14:backgroundMark x1="23087" y1="26933" x2="27493" y2="12113"/>
                        <a14:backgroundMark x1="41906" y1="20232" x2="46516" y2="12113"/>
                        <a14:backgroundMark x1="28347" y1="9278" x2="32343" y2="12371"/>
                        <a14:backgroundMark x1="56011" y1="11856" x2="96585" y2="42912"/>
                        <a14:backgroundMark x1="12739" y1="35309" x2="12739" y2="35309"/>
                        <a14:backgroundMark x1="11954" y1="36598" x2="11954" y2="36598"/>
                        <a14:backgroundMark x1="13354" y1="33634" x2="13354" y2="33634"/>
                        <a14:backgroundMark x1="14208" y1="32216" x2="14208" y2="32216"/>
                        <a14:backgroundMark x1="13934" y1="32474" x2="13934" y2="32474"/>
                        <a14:backgroundMark x1="13764" y1="32990" x2="13764" y2="32990"/>
                        <a14:backgroundMark x1="13217" y1="34021" x2="13217" y2="34021"/>
                        <a14:backgroundMark x1="13559" y1="33376" x2="13559" y2="33376"/>
                        <a14:backgroundMark x1="14105" y1="32603" x2="14105" y2="32603"/>
                        <a14:backgroundMark x1="14481" y1="31572" x2="14481" y2="31572"/>
                        <a14:backgroundMark x1="47439" y1="15206" x2="47439" y2="15206"/>
                        <a14:backgroundMark x1="47404" y1="15979" x2="47404" y2="15979"/>
                        <a14:backgroundMark x1="51264" y1="7603" x2="51503" y2="6959"/>
                        <a14:backgroundMark x1="51230" y1="7990" x2="51230" y2="7990"/>
                        <a14:backgroundMark x1="53074" y1="14691" x2="53074" y2="14691"/>
                        <a14:backgroundMark x1="53484" y1="17010" x2="53484" y2="17010"/>
                        <a14:backgroundMark x1="53210" y1="15206" x2="53210" y2="15206"/>
                        <a14:backgroundMark x1="46311" y1="21392" x2="46311" y2="21392"/>
                        <a14:backgroundMark x1="44501" y1="25258" x2="44501" y2="25258"/>
                        <a14:backgroundMark x1="31694" y1="18814" x2="31694" y2="18814"/>
                        <a14:backgroundMark x1="31592" y1="19201" x2="31592" y2="19201"/>
                        <a14:backgroundMark x1="14378" y1="32088" x2="14378" y2="32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043"/>
            <a:ext cx="12192000" cy="323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1889</Words>
  <Application>Microsoft Office PowerPoint</Application>
  <PresentationFormat>宽屏</PresentationFormat>
  <Paragraphs>199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Source Han Sans Light</vt:lpstr>
      <vt:lpstr>Source Han Sans Medium</vt:lpstr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312</cp:revision>
  <dcterms:created xsi:type="dcterms:W3CDTF">2020-05-12T00:14:31Z</dcterms:created>
  <dcterms:modified xsi:type="dcterms:W3CDTF">2020-05-26T15:10:24Z</dcterms:modified>
</cp:coreProperties>
</file>